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3"/>
  </p:notesMasterIdLst>
  <p:sldIdLst>
    <p:sldId id="457" r:id="rId2"/>
    <p:sldId id="452" r:id="rId3"/>
    <p:sldId id="427" r:id="rId4"/>
    <p:sldId id="416" r:id="rId5"/>
    <p:sldId id="453" r:id="rId6"/>
    <p:sldId id="417" r:id="rId7"/>
    <p:sldId id="455" r:id="rId8"/>
    <p:sldId id="420" r:id="rId9"/>
    <p:sldId id="454" r:id="rId10"/>
    <p:sldId id="456" r:id="rId11"/>
    <p:sldId id="421" r:id="rId12"/>
  </p:sldIdLst>
  <p:sldSz cx="12192000" cy="6858000"/>
  <p:notesSz cx="6858000" cy="9144000"/>
  <p:embeddedFontLst>
    <p:embeddedFont>
      <p:font typeface="Abadi" panose="020B0604020104020204" pitchFamily="34" charset="0"/>
      <p:regular r:id="rId14"/>
      <p:bold r:id="rId15"/>
    </p:embeddedFont>
    <p:embeddedFont>
      <p:font typeface="ADLaM Display" panose="02010000000000000000" pitchFamily="2" charset="0"/>
      <p:regular r:id="rId16"/>
    </p:embeddedFont>
    <p:embeddedFont>
      <p:font typeface="Aharoni" panose="02010803020104030203" pitchFamily="2" charset="-79"/>
      <p:bold r:id="rId17"/>
    </p:embeddedFont>
    <p:embeddedFont>
      <p:font typeface="Amasis MT Pro Black" panose="02040A04050005020304" pitchFamily="18" charset="0"/>
      <p:bold r:id="rId18"/>
      <p:boldItalic r:id="rId19"/>
    </p:embeddedFont>
    <p:embeddedFont>
      <p:font typeface="Aptos ExtraBold" panose="020B0004020202020204" pitchFamily="34" charset="0"/>
      <p:bold r:id="rId20"/>
      <p:boldItalic r:id="rId21"/>
    </p:embeddedFont>
    <p:embeddedFont>
      <p:font typeface="Aptos Slab Black" panose="020B0004020202020204" pitchFamily="34" charset="0"/>
      <p:bold r:id="rId22"/>
    </p:embeddedFont>
    <p:embeddedFont>
      <p:font typeface="Arial Rounded MT Bold" panose="020F0704030504030204" pitchFamily="34" charset="0"/>
      <p:regular r:id="rId23"/>
    </p:embeddedFont>
    <p:embeddedFont>
      <p:font typeface="Congenial SemiBold" panose="02000503040000020004" pitchFamily="2" charset="0"/>
      <p:bold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http://customooxmlschemas.google.com/">
      <go:slidesCustomData xmlns="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r:id="rId75" roundtripDataSignature="AMtx7mhlGRSGZGmEa6O7EUc1ly3pq5TY5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990033"/>
    <a:srgbClr val="FF3300"/>
    <a:srgbClr val="CC0066"/>
    <a:srgbClr val="A50021"/>
    <a:srgbClr val="FFCC9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52AC2D-38DC-413D-B295-89BE06A6291B}" v="1" dt="2026-01-15T21:39:36.970"/>
  </p1510:revLst>
</p1510:revInfo>
</file>

<file path=ppt/tableStyles.xml><?xml version="1.0" encoding="utf-8"?>
<a:tblStyleLst xmlns:a="http://schemas.openxmlformats.org/drawingml/2006/main" def="{E0B84C99-3E02-49FB-B0A7-2EE1C54D284B}">
  <a:tblStyle styleId="{E0B84C99-3E02-49FB-B0A7-2EE1C54D284B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E6E6"/>
          </a:solidFill>
        </a:fill>
      </a:tcStyle>
    </a:wholeTbl>
    <a:band1H>
      <a:tcTxStyle/>
      <a:tcStyle>
        <a:tcBdr/>
        <a:fill>
          <a:solidFill>
            <a:srgbClr val="CACAC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CAC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dk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dk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1426" y="33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80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75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78" Type="http://schemas.openxmlformats.org/officeDocument/2006/relationships/theme" Target="theme/theme1.xml"/><Relationship Id="rId8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77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EDDY ANTONIO OCHOA VILLAMIZAR" userId="44fc0279fc7dfd39" providerId="LiveId" clId="{43D332A9-5E90-4CA9-A46E-ED607B8A1D40}"/>
    <pc:docChg chg="custSel addSld delSld modSld sldOrd">
      <pc:chgData name="FREDDY ANTONIO OCHOA VILLAMIZAR" userId="44fc0279fc7dfd39" providerId="LiveId" clId="{43D332A9-5E90-4CA9-A46E-ED607B8A1D40}" dt="2026-01-15T21:40:39.390" v="84" actId="1076"/>
      <pc:docMkLst>
        <pc:docMk/>
      </pc:docMkLst>
      <pc:sldChg chg="del">
        <pc:chgData name="FREDDY ANTONIO OCHOA VILLAMIZAR" userId="44fc0279fc7dfd39" providerId="LiveId" clId="{43D332A9-5E90-4CA9-A46E-ED607B8A1D40}" dt="2026-01-15T21:35:48.133" v="1" actId="47"/>
        <pc:sldMkLst>
          <pc:docMk/>
          <pc:sldMk cId="1727706582" sldId="271"/>
        </pc:sldMkLst>
      </pc:sldChg>
      <pc:sldChg chg="del">
        <pc:chgData name="FREDDY ANTONIO OCHOA VILLAMIZAR" userId="44fc0279fc7dfd39" providerId="LiveId" clId="{43D332A9-5E90-4CA9-A46E-ED607B8A1D40}" dt="2026-01-15T21:35:26.852" v="0" actId="47"/>
        <pc:sldMkLst>
          <pc:docMk/>
          <pc:sldMk cId="2196728264" sldId="282"/>
        </pc:sldMkLst>
      </pc:sldChg>
      <pc:sldChg chg="del">
        <pc:chgData name="FREDDY ANTONIO OCHOA VILLAMIZAR" userId="44fc0279fc7dfd39" providerId="LiveId" clId="{43D332A9-5E90-4CA9-A46E-ED607B8A1D40}" dt="2026-01-15T21:35:26.852" v="0" actId="47"/>
        <pc:sldMkLst>
          <pc:docMk/>
          <pc:sldMk cId="1491270642" sldId="406"/>
        </pc:sldMkLst>
      </pc:sldChg>
      <pc:sldChg chg="del">
        <pc:chgData name="FREDDY ANTONIO OCHOA VILLAMIZAR" userId="44fc0279fc7dfd39" providerId="LiveId" clId="{43D332A9-5E90-4CA9-A46E-ED607B8A1D40}" dt="2026-01-15T21:35:26.852" v="0" actId="47"/>
        <pc:sldMkLst>
          <pc:docMk/>
          <pc:sldMk cId="802020292" sldId="413"/>
        </pc:sldMkLst>
      </pc:sldChg>
      <pc:sldChg chg="del">
        <pc:chgData name="FREDDY ANTONIO OCHOA VILLAMIZAR" userId="44fc0279fc7dfd39" providerId="LiveId" clId="{43D332A9-5E90-4CA9-A46E-ED607B8A1D40}" dt="2026-01-15T21:35:26.852" v="0" actId="47"/>
        <pc:sldMkLst>
          <pc:docMk/>
          <pc:sldMk cId="2727983669" sldId="415"/>
        </pc:sldMkLst>
      </pc:sldChg>
      <pc:sldChg chg="modSp mod">
        <pc:chgData name="FREDDY ANTONIO OCHOA VILLAMIZAR" userId="44fc0279fc7dfd39" providerId="LiveId" clId="{43D332A9-5E90-4CA9-A46E-ED607B8A1D40}" dt="2026-01-15T21:36:33.575" v="15" actId="27636"/>
        <pc:sldMkLst>
          <pc:docMk/>
          <pc:sldMk cId="726197082" sldId="417"/>
        </pc:sldMkLst>
        <pc:spChg chg="mod">
          <ac:chgData name="FREDDY ANTONIO OCHOA VILLAMIZAR" userId="44fc0279fc7dfd39" providerId="LiveId" clId="{43D332A9-5E90-4CA9-A46E-ED607B8A1D40}" dt="2026-01-15T21:36:33.575" v="15" actId="27636"/>
          <ac:spMkLst>
            <pc:docMk/>
            <pc:sldMk cId="726197082" sldId="417"/>
            <ac:spMk id="4" creationId="{63196764-6FB6-B656-A679-BF093B482A1F}"/>
          </ac:spMkLst>
        </pc:spChg>
        <pc:picChg chg="mod">
          <ac:chgData name="FREDDY ANTONIO OCHOA VILLAMIZAR" userId="44fc0279fc7dfd39" providerId="LiveId" clId="{43D332A9-5E90-4CA9-A46E-ED607B8A1D40}" dt="2026-01-15T21:36:20.146" v="10" actId="14100"/>
          <ac:picMkLst>
            <pc:docMk/>
            <pc:sldMk cId="726197082" sldId="417"/>
            <ac:picMk id="2" creationId="{2BCF8355-DB72-9434-8B37-8002F39753A7}"/>
          </ac:picMkLst>
        </pc:picChg>
      </pc:sldChg>
      <pc:sldChg chg="modSp mod">
        <pc:chgData name="FREDDY ANTONIO OCHOA VILLAMIZAR" userId="44fc0279fc7dfd39" providerId="LiveId" clId="{43D332A9-5E90-4CA9-A46E-ED607B8A1D40}" dt="2026-01-15T21:37:41.227" v="39" actId="403"/>
        <pc:sldMkLst>
          <pc:docMk/>
          <pc:sldMk cId="2311713608" sldId="420"/>
        </pc:sldMkLst>
        <pc:spChg chg="mod">
          <ac:chgData name="FREDDY ANTONIO OCHOA VILLAMIZAR" userId="44fc0279fc7dfd39" providerId="LiveId" clId="{43D332A9-5E90-4CA9-A46E-ED607B8A1D40}" dt="2026-01-15T21:37:41.227" v="39" actId="403"/>
          <ac:spMkLst>
            <pc:docMk/>
            <pc:sldMk cId="2311713608" sldId="420"/>
            <ac:spMk id="4" creationId="{63196764-6FB6-B656-A679-BF093B482A1F}"/>
          </ac:spMkLst>
        </pc:spChg>
      </pc:sldChg>
      <pc:sldChg chg="modSp mod">
        <pc:chgData name="FREDDY ANTONIO OCHOA VILLAMIZAR" userId="44fc0279fc7dfd39" providerId="LiveId" clId="{43D332A9-5E90-4CA9-A46E-ED607B8A1D40}" dt="2026-01-15T21:38:56.190" v="52" actId="14100"/>
        <pc:sldMkLst>
          <pc:docMk/>
          <pc:sldMk cId="1792682850" sldId="421"/>
        </pc:sldMkLst>
        <pc:spChg chg="mod">
          <ac:chgData name="FREDDY ANTONIO OCHOA VILLAMIZAR" userId="44fc0279fc7dfd39" providerId="LiveId" clId="{43D332A9-5E90-4CA9-A46E-ED607B8A1D40}" dt="2026-01-15T21:38:56.190" v="52" actId="14100"/>
          <ac:spMkLst>
            <pc:docMk/>
            <pc:sldMk cId="1792682850" sldId="421"/>
            <ac:spMk id="8" creationId="{FDE5C738-9D6A-8C4A-4153-491897E6A85E}"/>
          </ac:spMkLst>
        </pc:spChg>
        <pc:picChg chg="mod">
          <ac:chgData name="FREDDY ANTONIO OCHOA VILLAMIZAR" userId="44fc0279fc7dfd39" providerId="LiveId" clId="{43D332A9-5E90-4CA9-A46E-ED607B8A1D40}" dt="2026-01-15T21:38:53.257" v="51" actId="14100"/>
          <ac:picMkLst>
            <pc:docMk/>
            <pc:sldMk cId="1792682850" sldId="421"/>
            <ac:picMk id="3" creationId="{97453875-E9A1-B548-535B-ED5B614530AA}"/>
          </ac:picMkLst>
        </pc:picChg>
      </pc:sldChg>
      <pc:sldChg chg="del">
        <pc:chgData name="FREDDY ANTONIO OCHOA VILLAMIZAR" userId="44fc0279fc7dfd39" providerId="LiveId" clId="{43D332A9-5E90-4CA9-A46E-ED607B8A1D40}" dt="2026-01-15T21:35:48.133" v="1" actId="47"/>
        <pc:sldMkLst>
          <pc:docMk/>
          <pc:sldMk cId="3322996446" sldId="423"/>
        </pc:sldMkLst>
      </pc:sldChg>
      <pc:sldChg chg="del">
        <pc:chgData name="FREDDY ANTONIO OCHOA VILLAMIZAR" userId="44fc0279fc7dfd39" providerId="LiveId" clId="{43D332A9-5E90-4CA9-A46E-ED607B8A1D40}" dt="2026-01-15T21:35:48.133" v="1" actId="47"/>
        <pc:sldMkLst>
          <pc:docMk/>
          <pc:sldMk cId="2097418457" sldId="425"/>
        </pc:sldMkLst>
      </pc:sldChg>
      <pc:sldChg chg="del">
        <pc:chgData name="FREDDY ANTONIO OCHOA VILLAMIZAR" userId="44fc0279fc7dfd39" providerId="LiveId" clId="{43D332A9-5E90-4CA9-A46E-ED607B8A1D40}" dt="2026-01-15T21:35:48.133" v="1" actId="47"/>
        <pc:sldMkLst>
          <pc:docMk/>
          <pc:sldMk cId="2730572226" sldId="428"/>
        </pc:sldMkLst>
      </pc:sldChg>
      <pc:sldChg chg="del">
        <pc:chgData name="FREDDY ANTONIO OCHOA VILLAMIZAR" userId="44fc0279fc7dfd39" providerId="LiveId" clId="{43D332A9-5E90-4CA9-A46E-ED607B8A1D40}" dt="2026-01-15T21:35:48.133" v="1" actId="47"/>
        <pc:sldMkLst>
          <pc:docMk/>
          <pc:sldMk cId="4228167532" sldId="429"/>
        </pc:sldMkLst>
      </pc:sldChg>
      <pc:sldChg chg="del">
        <pc:chgData name="FREDDY ANTONIO OCHOA VILLAMIZAR" userId="44fc0279fc7dfd39" providerId="LiveId" clId="{43D332A9-5E90-4CA9-A46E-ED607B8A1D40}" dt="2026-01-15T21:35:48.133" v="1" actId="47"/>
        <pc:sldMkLst>
          <pc:docMk/>
          <pc:sldMk cId="550153575" sldId="430"/>
        </pc:sldMkLst>
      </pc:sldChg>
      <pc:sldChg chg="del">
        <pc:chgData name="FREDDY ANTONIO OCHOA VILLAMIZAR" userId="44fc0279fc7dfd39" providerId="LiveId" clId="{43D332A9-5E90-4CA9-A46E-ED607B8A1D40}" dt="2026-01-15T21:35:48.133" v="1" actId="47"/>
        <pc:sldMkLst>
          <pc:docMk/>
          <pc:sldMk cId="238301801" sldId="431"/>
        </pc:sldMkLst>
      </pc:sldChg>
      <pc:sldChg chg="del">
        <pc:chgData name="FREDDY ANTONIO OCHOA VILLAMIZAR" userId="44fc0279fc7dfd39" providerId="LiveId" clId="{43D332A9-5E90-4CA9-A46E-ED607B8A1D40}" dt="2026-01-15T21:35:48.133" v="1" actId="47"/>
        <pc:sldMkLst>
          <pc:docMk/>
          <pc:sldMk cId="1048618817" sldId="432"/>
        </pc:sldMkLst>
      </pc:sldChg>
      <pc:sldChg chg="del">
        <pc:chgData name="FREDDY ANTONIO OCHOA VILLAMIZAR" userId="44fc0279fc7dfd39" providerId="LiveId" clId="{43D332A9-5E90-4CA9-A46E-ED607B8A1D40}" dt="2026-01-15T21:35:26.852" v="0" actId="47"/>
        <pc:sldMkLst>
          <pc:docMk/>
          <pc:sldMk cId="3648275728" sldId="445"/>
        </pc:sldMkLst>
      </pc:sldChg>
      <pc:sldChg chg="del">
        <pc:chgData name="FREDDY ANTONIO OCHOA VILLAMIZAR" userId="44fc0279fc7dfd39" providerId="LiveId" clId="{43D332A9-5E90-4CA9-A46E-ED607B8A1D40}" dt="2026-01-15T21:35:26.852" v="0" actId="47"/>
        <pc:sldMkLst>
          <pc:docMk/>
          <pc:sldMk cId="3557986879" sldId="451"/>
        </pc:sldMkLst>
      </pc:sldChg>
      <pc:sldChg chg="modSp mod">
        <pc:chgData name="FREDDY ANTONIO OCHOA VILLAMIZAR" userId="44fc0279fc7dfd39" providerId="LiveId" clId="{43D332A9-5E90-4CA9-A46E-ED607B8A1D40}" dt="2026-01-15T21:38:16.428" v="45" actId="27636"/>
        <pc:sldMkLst>
          <pc:docMk/>
          <pc:sldMk cId="504721709" sldId="454"/>
        </pc:sldMkLst>
        <pc:spChg chg="mod">
          <ac:chgData name="FREDDY ANTONIO OCHOA VILLAMIZAR" userId="44fc0279fc7dfd39" providerId="LiveId" clId="{43D332A9-5E90-4CA9-A46E-ED607B8A1D40}" dt="2026-01-15T21:38:16.428" v="45" actId="27636"/>
          <ac:spMkLst>
            <pc:docMk/>
            <pc:sldMk cId="504721709" sldId="454"/>
            <ac:spMk id="4" creationId="{70D525C1-AE4A-8439-CB3C-59A75E7EF2FA}"/>
          </ac:spMkLst>
        </pc:spChg>
      </pc:sldChg>
      <pc:sldChg chg="del">
        <pc:chgData name="FREDDY ANTONIO OCHOA VILLAMIZAR" userId="44fc0279fc7dfd39" providerId="LiveId" clId="{43D332A9-5E90-4CA9-A46E-ED607B8A1D40}" dt="2026-01-15T21:35:48.133" v="1" actId="47"/>
        <pc:sldMkLst>
          <pc:docMk/>
          <pc:sldMk cId="1567497388" sldId="455"/>
        </pc:sldMkLst>
      </pc:sldChg>
      <pc:sldChg chg="modSp add mod">
        <pc:chgData name="FREDDY ANTONIO OCHOA VILLAMIZAR" userId="44fc0279fc7dfd39" providerId="LiveId" clId="{43D332A9-5E90-4CA9-A46E-ED607B8A1D40}" dt="2026-01-15T21:37:13.871" v="35" actId="404"/>
        <pc:sldMkLst>
          <pc:docMk/>
          <pc:sldMk cId="2260708421" sldId="455"/>
        </pc:sldMkLst>
        <pc:spChg chg="mod">
          <ac:chgData name="FREDDY ANTONIO OCHOA VILLAMIZAR" userId="44fc0279fc7dfd39" providerId="LiveId" clId="{43D332A9-5E90-4CA9-A46E-ED607B8A1D40}" dt="2026-01-15T21:37:13.871" v="35" actId="404"/>
          <ac:spMkLst>
            <pc:docMk/>
            <pc:sldMk cId="2260708421" sldId="455"/>
            <ac:spMk id="4" creationId="{F2A77F94-7A2F-1094-FC8F-5475AEC13AD7}"/>
          </ac:spMkLst>
        </pc:spChg>
        <pc:picChg chg="mod">
          <ac:chgData name="FREDDY ANTONIO OCHOA VILLAMIZAR" userId="44fc0279fc7dfd39" providerId="LiveId" clId="{43D332A9-5E90-4CA9-A46E-ED607B8A1D40}" dt="2026-01-15T21:36:53.133" v="20" actId="14100"/>
          <ac:picMkLst>
            <pc:docMk/>
            <pc:sldMk cId="2260708421" sldId="455"/>
            <ac:picMk id="2" creationId="{6C7A2C07-4944-66C7-D070-8FAF412F9E3E}"/>
          </ac:picMkLst>
        </pc:picChg>
      </pc:sldChg>
      <pc:sldChg chg="modSp add mod">
        <pc:chgData name="FREDDY ANTONIO OCHOA VILLAMIZAR" userId="44fc0279fc7dfd39" providerId="LiveId" clId="{43D332A9-5E90-4CA9-A46E-ED607B8A1D40}" dt="2026-01-15T21:38:32.498" v="49" actId="403"/>
        <pc:sldMkLst>
          <pc:docMk/>
          <pc:sldMk cId="2845764664" sldId="456"/>
        </pc:sldMkLst>
        <pc:spChg chg="mod">
          <ac:chgData name="FREDDY ANTONIO OCHOA VILLAMIZAR" userId="44fc0279fc7dfd39" providerId="LiveId" clId="{43D332A9-5E90-4CA9-A46E-ED607B8A1D40}" dt="2026-01-15T21:38:32.498" v="49" actId="403"/>
          <ac:spMkLst>
            <pc:docMk/>
            <pc:sldMk cId="2845764664" sldId="456"/>
            <ac:spMk id="4" creationId="{32FAD5B4-C718-411A-20C5-36B94010519D}"/>
          </ac:spMkLst>
        </pc:spChg>
      </pc:sldChg>
      <pc:sldChg chg="addSp delSp modSp new mod ord setBg">
        <pc:chgData name="FREDDY ANTONIO OCHOA VILLAMIZAR" userId="44fc0279fc7dfd39" providerId="LiveId" clId="{43D332A9-5E90-4CA9-A46E-ED607B8A1D40}" dt="2026-01-15T21:40:39.390" v="84" actId="1076"/>
        <pc:sldMkLst>
          <pc:docMk/>
          <pc:sldMk cId="2822846529" sldId="457"/>
        </pc:sldMkLst>
        <pc:spChg chg="del">
          <ac:chgData name="FREDDY ANTONIO OCHOA VILLAMIZAR" userId="44fc0279fc7dfd39" providerId="LiveId" clId="{43D332A9-5E90-4CA9-A46E-ED607B8A1D40}" dt="2026-01-15T21:39:12.422" v="56" actId="478"/>
          <ac:spMkLst>
            <pc:docMk/>
            <pc:sldMk cId="2822846529" sldId="457"/>
            <ac:spMk id="2" creationId="{8F2B5D84-F2E2-F17E-1331-2563E338CC2F}"/>
          </ac:spMkLst>
        </pc:spChg>
        <pc:spChg chg="del">
          <ac:chgData name="FREDDY ANTONIO OCHOA VILLAMIZAR" userId="44fc0279fc7dfd39" providerId="LiveId" clId="{43D332A9-5E90-4CA9-A46E-ED607B8A1D40}" dt="2026-01-15T21:39:15.154" v="57" actId="478"/>
          <ac:spMkLst>
            <pc:docMk/>
            <pc:sldMk cId="2822846529" sldId="457"/>
            <ac:spMk id="3" creationId="{5A1C18FF-383C-D54E-519A-0E113E4D2654}"/>
          </ac:spMkLst>
        </pc:spChg>
        <pc:spChg chg="add mod">
          <ac:chgData name="FREDDY ANTONIO OCHOA VILLAMIZAR" userId="44fc0279fc7dfd39" providerId="LiveId" clId="{43D332A9-5E90-4CA9-A46E-ED607B8A1D40}" dt="2026-01-15T21:40:39.390" v="84" actId="1076"/>
          <ac:spMkLst>
            <pc:docMk/>
            <pc:sldMk cId="2822846529" sldId="457"/>
            <ac:spMk id="5" creationId="{B79A31AA-98A1-61D6-3C27-34C77CA16BE4}"/>
          </ac:spMkLst>
        </pc:spChg>
        <pc:spChg chg="add">
          <ac:chgData name="FREDDY ANTONIO OCHOA VILLAMIZAR" userId="44fc0279fc7dfd39" providerId="LiveId" clId="{43D332A9-5E90-4CA9-A46E-ED607B8A1D40}" dt="2026-01-15T21:39:51.285" v="71" actId="26606"/>
          <ac:spMkLst>
            <pc:docMk/>
            <pc:sldMk cId="2822846529" sldId="457"/>
            <ac:spMk id="11" creationId="{C1DD1A8A-57D5-4A81-AD04-532B043C5611}"/>
          </ac:spMkLst>
        </pc:spChg>
        <pc:spChg chg="add">
          <ac:chgData name="FREDDY ANTONIO OCHOA VILLAMIZAR" userId="44fc0279fc7dfd39" providerId="LiveId" clId="{43D332A9-5E90-4CA9-A46E-ED607B8A1D40}" dt="2026-01-15T21:39:51.285" v="71" actId="26606"/>
          <ac:spMkLst>
            <pc:docMk/>
            <pc:sldMk cId="2822846529" sldId="457"/>
            <ac:spMk id="13" creationId="{007891EC-4501-44ED-A8C8-B11B6DB767AB}"/>
          </ac:spMkLst>
        </pc:spChg>
        <pc:picChg chg="add mod">
          <ac:chgData name="FREDDY ANTONIO OCHOA VILLAMIZAR" userId="44fc0279fc7dfd39" providerId="LiveId" clId="{43D332A9-5E90-4CA9-A46E-ED607B8A1D40}" dt="2026-01-15T21:40:05.852" v="74" actId="1076"/>
          <ac:picMkLst>
            <pc:docMk/>
            <pc:sldMk cId="2822846529" sldId="457"/>
            <ac:picMk id="7" creationId="{80BBD001-BB5D-1DC8-7D34-23D1192999E3}"/>
          </ac:picMkLst>
        </pc:picChg>
      </pc:sldChg>
      <pc:sldMasterChg chg="delSldLayout">
        <pc:chgData name="FREDDY ANTONIO OCHOA VILLAMIZAR" userId="44fc0279fc7dfd39" providerId="LiveId" clId="{43D332A9-5E90-4CA9-A46E-ED607B8A1D40}" dt="2026-01-15T21:35:48.133" v="1" actId="47"/>
        <pc:sldMasterMkLst>
          <pc:docMk/>
          <pc:sldMasterMk cId="0" sldId="2147483648"/>
        </pc:sldMasterMkLst>
        <pc:sldLayoutChg chg="del">
          <pc:chgData name="FREDDY ANTONIO OCHOA VILLAMIZAR" userId="44fc0279fc7dfd39" providerId="LiveId" clId="{43D332A9-5E90-4CA9-A46E-ED607B8A1D40}" dt="2026-01-15T21:35:48.133" v="1" actId="47"/>
          <pc:sldLayoutMkLst>
            <pc:docMk/>
            <pc:sldMasterMk cId="0" sldId="2147483648"/>
            <pc:sldLayoutMk cId="0" sldId="2147483650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90664C-E4EE-42B1-BC3D-A0270354F04F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4579B3F-635C-4273-A23B-1C62401689F8}">
      <dgm:prSet custT="1"/>
      <dgm:spPr>
        <a:solidFill>
          <a:schemeClr val="accent2">
            <a:lumMod val="50000"/>
            <a:alpha val="90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en-US" sz="3200" b="1" i="0">
              <a:solidFill>
                <a:schemeClr val="bg1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rPr>
            <a:t>ETAPA PREVIA:</a:t>
          </a:r>
          <a:endParaRPr lang="en-US" sz="2000">
            <a:solidFill>
              <a:schemeClr val="bg1"/>
            </a:solidFill>
            <a:latin typeface="ADLaM Display" panose="02010000000000000000" pitchFamily="2" charset="0"/>
            <a:ea typeface="ADLaM Display" panose="02010000000000000000" pitchFamily="2" charset="0"/>
            <a:cs typeface="ADLaM Display" panose="02010000000000000000" pitchFamily="2" charset="0"/>
          </a:endParaRPr>
        </a:p>
      </dgm:t>
    </dgm:pt>
    <dgm:pt modelId="{924ED52E-DE29-4EAF-BECE-68EF54C7012C}" type="parTrans" cxnId="{FC744435-7DF1-4F49-A3F0-8ADA3E3D67E3}">
      <dgm:prSet/>
      <dgm:spPr/>
      <dgm:t>
        <a:bodyPr/>
        <a:lstStyle/>
        <a:p>
          <a:endParaRPr lang="en-US"/>
        </a:p>
      </dgm:t>
    </dgm:pt>
    <dgm:pt modelId="{225BFAAE-750B-4E2B-95B3-76EA5353AE4C}" type="sibTrans" cxnId="{FC744435-7DF1-4F49-A3F0-8ADA3E3D67E3}">
      <dgm:prSet/>
      <dgm:spPr/>
      <dgm:t>
        <a:bodyPr/>
        <a:lstStyle/>
        <a:p>
          <a:endParaRPr lang="en-US"/>
        </a:p>
      </dgm:t>
    </dgm:pt>
    <dgm:pt modelId="{6D9E23D8-E633-49B4-BEF5-7CBE30302BFC}">
      <dgm:prSet custT="1"/>
      <dgm:spPr>
        <a:solidFill>
          <a:schemeClr val="accent2">
            <a:lumMod val="50000"/>
            <a:alpha val="90000"/>
          </a:schemeClr>
        </a:solidFill>
        <a:ln>
          <a:solidFill>
            <a:srgbClr val="990033"/>
          </a:solidFill>
        </a:ln>
      </dgm:spPr>
      <dgm:t>
        <a:bodyPr/>
        <a:lstStyle/>
        <a:p>
          <a:r>
            <a:rPr lang="en-US" sz="2800" b="1" i="0">
              <a:solidFill>
                <a:schemeClr val="bg1"/>
              </a:solidFill>
              <a:latin typeface="Aptos ExtraBold" panose="020B0004020202020204" pitchFamily="34" charset="0"/>
            </a:rPr>
            <a:t>LLAMADOS Y ENVIADOS POR CRISTO</a:t>
          </a:r>
          <a:endParaRPr lang="en-US" sz="2800">
            <a:solidFill>
              <a:schemeClr val="bg1"/>
            </a:solidFill>
            <a:latin typeface="Aptos ExtraBold" panose="020B0004020202020204" pitchFamily="34" charset="0"/>
          </a:endParaRPr>
        </a:p>
      </dgm:t>
    </dgm:pt>
    <dgm:pt modelId="{50A734D2-60AB-45CE-8958-12684796A791}" type="parTrans" cxnId="{9E17FB85-A9FA-473B-9E60-65A399404911}">
      <dgm:prSet/>
      <dgm:spPr/>
      <dgm:t>
        <a:bodyPr/>
        <a:lstStyle/>
        <a:p>
          <a:endParaRPr lang="en-US"/>
        </a:p>
      </dgm:t>
    </dgm:pt>
    <dgm:pt modelId="{6FA28E0A-4D41-45FA-B033-88F19574FAF0}" type="sibTrans" cxnId="{9E17FB85-A9FA-473B-9E60-65A399404911}">
      <dgm:prSet/>
      <dgm:spPr/>
      <dgm:t>
        <a:bodyPr/>
        <a:lstStyle/>
        <a:p>
          <a:endParaRPr lang="en-US"/>
        </a:p>
      </dgm:t>
    </dgm:pt>
    <dgm:pt modelId="{4B6227EA-7715-461D-AF2B-73E5D4591C43}">
      <dgm:prSet custT="1"/>
      <dgm:spPr>
        <a:solidFill>
          <a:schemeClr val="accent2">
            <a:lumMod val="50000"/>
            <a:alpha val="90000"/>
          </a:schemeClr>
        </a:solidFill>
        <a:ln>
          <a:solidFill>
            <a:srgbClr val="990033"/>
          </a:solidFill>
        </a:ln>
      </dgm:spPr>
      <dgm:t>
        <a:bodyPr/>
        <a:lstStyle/>
        <a:p>
          <a:r>
            <a:rPr lang="es-CO" sz="2800" b="1" i="0">
              <a:solidFill>
                <a:schemeClr val="bg1"/>
              </a:solidFill>
              <a:latin typeface="Aptos ExtraBold" panose="020B0004020202020204" pitchFamily="34" charset="0"/>
            </a:rPr>
            <a:t>Acento: </a:t>
          </a:r>
          <a:r>
            <a:rPr lang="es-CO" sz="2800" b="0" i="1">
              <a:solidFill>
                <a:schemeClr val="bg1"/>
              </a:solidFill>
              <a:latin typeface="Aptos ExtraBold" panose="020B0004020202020204" pitchFamily="34" charset="0"/>
            </a:rPr>
            <a:t>Contemplar a Cristo, conocer su proyecto sobre el Reino</a:t>
          </a:r>
          <a:r>
            <a:rPr lang="es-CO" sz="2600" b="0" i="1">
              <a:solidFill>
                <a:schemeClr val="bg1"/>
              </a:solidFill>
              <a:latin typeface="Aptos ExtraBold" panose="020B0004020202020204" pitchFamily="34" charset="0"/>
            </a:rPr>
            <a:t>.</a:t>
          </a:r>
          <a:r>
            <a:rPr lang="en-US" sz="2600" b="0" i="1">
              <a:solidFill>
                <a:schemeClr val="bg1"/>
              </a:solidFill>
              <a:latin typeface="Aptos ExtraBold" panose="020B0004020202020204" pitchFamily="34" charset="0"/>
            </a:rPr>
            <a:t> </a:t>
          </a:r>
        </a:p>
      </dgm:t>
    </dgm:pt>
    <dgm:pt modelId="{CBBD47B3-4ABD-4232-9AD6-7F784EB01D6D}" type="parTrans" cxnId="{C160B81A-86E8-4962-BC29-65F6D832C27D}">
      <dgm:prSet/>
      <dgm:spPr/>
      <dgm:t>
        <a:bodyPr/>
        <a:lstStyle/>
        <a:p>
          <a:endParaRPr lang="en-US"/>
        </a:p>
      </dgm:t>
    </dgm:pt>
    <dgm:pt modelId="{6F6C5260-2D05-4B85-A405-F06967F8613C}" type="sibTrans" cxnId="{C160B81A-86E8-4962-BC29-65F6D832C27D}">
      <dgm:prSet/>
      <dgm:spPr/>
      <dgm:t>
        <a:bodyPr/>
        <a:lstStyle/>
        <a:p>
          <a:endParaRPr lang="en-US"/>
        </a:p>
      </dgm:t>
    </dgm:pt>
    <dgm:pt modelId="{BB7F902A-2658-46C9-95FA-26DC4395A05D}" type="pres">
      <dgm:prSet presAssocID="{6890664C-E4EE-42B1-BC3D-A0270354F04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FF19F56-8E75-410D-8454-907D98FF43A4}" type="pres">
      <dgm:prSet presAssocID="{14579B3F-635C-4273-A23B-1C62401689F8}" presName="hierRoot1" presStyleCnt="0"/>
      <dgm:spPr/>
    </dgm:pt>
    <dgm:pt modelId="{E85D0614-203D-484A-A6C4-11DE41090564}" type="pres">
      <dgm:prSet presAssocID="{14579B3F-635C-4273-A23B-1C62401689F8}" presName="composite" presStyleCnt="0"/>
      <dgm:spPr/>
    </dgm:pt>
    <dgm:pt modelId="{3EC3E527-4EEB-4535-94ED-A1F54F4C7E53}" type="pres">
      <dgm:prSet presAssocID="{14579B3F-635C-4273-A23B-1C62401689F8}" presName="background" presStyleLbl="node0" presStyleIdx="0" presStyleCnt="3"/>
      <dgm:spPr>
        <a:solidFill>
          <a:schemeClr val="accent4">
            <a:lumMod val="75000"/>
          </a:schemeClr>
        </a:solidFill>
      </dgm:spPr>
    </dgm:pt>
    <dgm:pt modelId="{37440BA7-84B0-4CFA-A8AD-9733BAC133D8}" type="pres">
      <dgm:prSet presAssocID="{14579B3F-635C-4273-A23B-1C62401689F8}" presName="text" presStyleLbl="fgAcc0" presStyleIdx="0" presStyleCnt="3" custScaleX="123107" custLinFactNeighborX="-53954">
        <dgm:presLayoutVars>
          <dgm:chPref val="3"/>
        </dgm:presLayoutVars>
      </dgm:prSet>
      <dgm:spPr/>
    </dgm:pt>
    <dgm:pt modelId="{C2DA6062-0AE0-4826-9F04-D790605B07BC}" type="pres">
      <dgm:prSet presAssocID="{14579B3F-635C-4273-A23B-1C62401689F8}" presName="hierChild2" presStyleCnt="0"/>
      <dgm:spPr/>
    </dgm:pt>
    <dgm:pt modelId="{C4341076-1867-4D40-99B5-4BDB4F0805B1}" type="pres">
      <dgm:prSet presAssocID="{6D9E23D8-E633-49B4-BEF5-7CBE30302BFC}" presName="hierRoot1" presStyleCnt="0"/>
      <dgm:spPr/>
    </dgm:pt>
    <dgm:pt modelId="{5C6B6198-F554-44D8-8B5E-B300E2D8FCBB}" type="pres">
      <dgm:prSet presAssocID="{6D9E23D8-E633-49B4-BEF5-7CBE30302BFC}" presName="composite" presStyleCnt="0"/>
      <dgm:spPr/>
    </dgm:pt>
    <dgm:pt modelId="{CE1FF3EA-51C5-488E-B1A7-B68322F46AAE}" type="pres">
      <dgm:prSet presAssocID="{6D9E23D8-E633-49B4-BEF5-7CBE30302BFC}" presName="background" presStyleLbl="node0" presStyleIdx="1" presStyleCnt="3"/>
      <dgm:spPr>
        <a:solidFill>
          <a:schemeClr val="accent4">
            <a:lumMod val="75000"/>
          </a:schemeClr>
        </a:solidFill>
      </dgm:spPr>
    </dgm:pt>
    <dgm:pt modelId="{552EF26E-4ECA-47E4-ABB3-6983C26144A5}" type="pres">
      <dgm:prSet presAssocID="{6D9E23D8-E633-49B4-BEF5-7CBE30302BFC}" presName="text" presStyleLbl="fgAcc0" presStyleIdx="1" presStyleCnt="3" custScaleX="141019" custLinFactNeighborX="-8419">
        <dgm:presLayoutVars>
          <dgm:chPref val="3"/>
        </dgm:presLayoutVars>
      </dgm:prSet>
      <dgm:spPr/>
    </dgm:pt>
    <dgm:pt modelId="{C71636E6-A092-418D-AE87-A88328CBA803}" type="pres">
      <dgm:prSet presAssocID="{6D9E23D8-E633-49B4-BEF5-7CBE30302BFC}" presName="hierChild2" presStyleCnt="0"/>
      <dgm:spPr/>
    </dgm:pt>
    <dgm:pt modelId="{1D578EDD-EAD4-47C8-8EBB-557C18C197B0}" type="pres">
      <dgm:prSet presAssocID="{4B6227EA-7715-461D-AF2B-73E5D4591C43}" presName="hierRoot1" presStyleCnt="0"/>
      <dgm:spPr/>
    </dgm:pt>
    <dgm:pt modelId="{25167D4E-A143-496C-82E0-9C108660457C}" type="pres">
      <dgm:prSet presAssocID="{4B6227EA-7715-461D-AF2B-73E5D4591C43}" presName="composite" presStyleCnt="0"/>
      <dgm:spPr/>
    </dgm:pt>
    <dgm:pt modelId="{20F458E7-423C-4C5F-9965-AC43EB6E2F03}" type="pres">
      <dgm:prSet presAssocID="{4B6227EA-7715-461D-AF2B-73E5D4591C43}" presName="background" presStyleLbl="node0" presStyleIdx="2" presStyleCnt="3"/>
      <dgm:spPr>
        <a:solidFill>
          <a:schemeClr val="accent4">
            <a:lumMod val="75000"/>
          </a:schemeClr>
        </a:solidFill>
      </dgm:spPr>
    </dgm:pt>
    <dgm:pt modelId="{255C66E3-A230-433C-8E1F-9CF57DC37902}" type="pres">
      <dgm:prSet presAssocID="{4B6227EA-7715-461D-AF2B-73E5D4591C43}" presName="text" presStyleLbl="fgAcc0" presStyleIdx="2" presStyleCnt="3" custScaleX="259543" custScaleY="117120" custLinFactNeighborX="-8668">
        <dgm:presLayoutVars>
          <dgm:chPref val="3"/>
        </dgm:presLayoutVars>
      </dgm:prSet>
      <dgm:spPr/>
    </dgm:pt>
    <dgm:pt modelId="{36F78F31-67CF-43A4-BB5B-37A20AA7031D}" type="pres">
      <dgm:prSet presAssocID="{4B6227EA-7715-461D-AF2B-73E5D4591C43}" presName="hierChild2" presStyleCnt="0"/>
      <dgm:spPr/>
    </dgm:pt>
  </dgm:ptLst>
  <dgm:cxnLst>
    <dgm:cxn modelId="{3DA96D06-3043-49E7-BC0A-F356DFCF653E}" type="presOf" srcId="{4B6227EA-7715-461D-AF2B-73E5D4591C43}" destId="{255C66E3-A230-433C-8E1F-9CF57DC37902}" srcOrd="0" destOrd="0" presId="urn:microsoft.com/office/officeart/2005/8/layout/hierarchy1"/>
    <dgm:cxn modelId="{54982011-0F4D-4C47-97CF-6B3A85BA1F79}" type="presOf" srcId="{6890664C-E4EE-42B1-BC3D-A0270354F04F}" destId="{BB7F902A-2658-46C9-95FA-26DC4395A05D}" srcOrd="0" destOrd="0" presId="urn:microsoft.com/office/officeart/2005/8/layout/hierarchy1"/>
    <dgm:cxn modelId="{29F2F113-5384-40B7-BA1E-2939F325919A}" type="presOf" srcId="{14579B3F-635C-4273-A23B-1C62401689F8}" destId="{37440BA7-84B0-4CFA-A8AD-9733BAC133D8}" srcOrd="0" destOrd="0" presId="urn:microsoft.com/office/officeart/2005/8/layout/hierarchy1"/>
    <dgm:cxn modelId="{C160B81A-86E8-4962-BC29-65F6D832C27D}" srcId="{6890664C-E4EE-42B1-BC3D-A0270354F04F}" destId="{4B6227EA-7715-461D-AF2B-73E5D4591C43}" srcOrd="2" destOrd="0" parTransId="{CBBD47B3-4ABD-4232-9AD6-7F784EB01D6D}" sibTransId="{6F6C5260-2D05-4B85-A405-F06967F8613C}"/>
    <dgm:cxn modelId="{FC744435-7DF1-4F49-A3F0-8ADA3E3D67E3}" srcId="{6890664C-E4EE-42B1-BC3D-A0270354F04F}" destId="{14579B3F-635C-4273-A23B-1C62401689F8}" srcOrd="0" destOrd="0" parTransId="{924ED52E-DE29-4EAF-BECE-68EF54C7012C}" sibTransId="{225BFAAE-750B-4E2B-95B3-76EA5353AE4C}"/>
    <dgm:cxn modelId="{9E17FB85-A9FA-473B-9E60-65A399404911}" srcId="{6890664C-E4EE-42B1-BC3D-A0270354F04F}" destId="{6D9E23D8-E633-49B4-BEF5-7CBE30302BFC}" srcOrd="1" destOrd="0" parTransId="{50A734D2-60AB-45CE-8958-12684796A791}" sibTransId="{6FA28E0A-4D41-45FA-B033-88F19574FAF0}"/>
    <dgm:cxn modelId="{F250B99F-D436-486F-B4E2-5FF08C599130}" type="presOf" srcId="{6D9E23D8-E633-49B4-BEF5-7CBE30302BFC}" destId="{552EF26E-4ECA-47E4-ABB3-6983C26144A5}" srcOrd="0" destOrd="0" presId="urn:microsoft.com/office/officeart/2005/8/layout/hierarchy1"/>
    <dgm:cxn modelId="{B419EAEB-3CE8-438D-9D5D-386EC37C964B}" type="presParOf" srcId="{BB7F902A-2658-46C9-95FA-26DC4395A05D}" destId="{DFF19F56-8E75-410D-8454-907D98FF43A4}" srcOrd="0" destOrd="0" presId="urn:microsoft.com/office/officeart/2005/8/layout/hierarchy1"/>
    <dgm:cxn modelId="{EABBECD2-9EEF-49C3-ABFD-2FF613331EE5}" type="presParOf" srcId="{DFF19F56-8E75-410D-8454-907D98FF43A4}" destId="{E85D0614-203D-484A-A6C4-11DE41090564}" srcOrd="0" destOrd="0" presId="urn:microsoft.com/office/officeart/2005/8/layout/hierarchy1"/>
    <dgm:cxn modelId="{0703CCF0-672C-4CA0-9AE3-F33971545E35}" type="presParOf" srcId="{E85D0614-203D-484A-A6C4-11DE41090564}" destId="{3EC3E527-4EEB-4535-94ED-A1F54F4C7E53}" srcOrd="0" destOrd="0" presId="urn:microsoft.com/office/officeart/2005/8/layout/hierarchy1"/>
    <dgm:cxn modelId="{6F9EFAF6-5A1D-4C8A-8CE0-59A5F6142788}" type="presParOf" srcId="{E85D0614-203D-484A-A6C4-11DE41090564}" destId="{37440BA7-84B0-4CFA-A8AD-9733BAC133D8}" srcOrd="1" destOrd="0" presId="urn:microsoft.com/office/officeart/2005/8/layout/hierarchy1"/>
    <dgm:cxn modelId="{2A7DD5E2-1EBF-422E-9DDE-69B34995B2E0}" type="presParOf" srcId="{DFF19F56-8E75-410D-8454-907D98FF43A4}" destId="{C2DA6062-0AE0-4826-9F04-D790605B07BC}" srcOrd="1" destOrd="0" presId="urn:microsoft.com/office/officeart/2005/8/layout/hierarchy1"/>
    <dgm:cxn modelId="{71DCD8FE-51DA-4467-A28D-6A8296279D59}" type="presParOf" srcId="{BB7F902A-2658-46C9-95FA-26DC4395A05D}" destId="{C4341076-1867-4D40-99B5-4BDB4F0805B1}" srcOrd="1" destOrd="0" presId="urn:microsoft.com/office/officeart/2005/8/layout/hierarchy1"/>
    <dgm:cxn modelId="{713053B6-87D8-45F2-A53F-4B92FC282BBC}" type="presParOf" srcId="{C4341076-1867-4D40-99B5-4BDB4F0805B1}" destId="{5C6B6198-F554-44D8-8B5E-B300E2D8FCBB}" srcOrd="0" destOrd="0" presId="urn:microsoft.com/office/officeart/2005/8/layout/hierarchy1"/>
    <dgm:cxn modelId="{36836CF6-1905-4562-8369-42F0A2562B6D}" type="presParOf" srcId="{5C6B6198-F554-44D8-8B5E-B300E2D8FCBB}" destId="{CE1FF3EA-51C5-488E-B1A7-B68322F46AAE}" srcOrd="0" destOrd="0" presId="urn:microsoft.com/office/officeart/2005/8/layout/hierarchy1"/>
    <dgm:cxn modelId="{52D3A7BF-4713-4C42-84CC-43377DEA22B7}" type="presParOf" srcId="{5C6B6198-F554-44D8-8B5E-B300E2D8FCBB}" destId="{552EF26E-4ECA-47E4-ABB3-6983C26144A5}" srcOrd="1" destOrd="0" presId="urn:microsoft.com/office/officeart/2005/8/layout/hierarchy1"/>
    <dgm:cxn modelId="{1B10A1EE-0177-4A96-894D-BC1CBF2A2AC8}" type="presParOf" srcId="{C4341076-1867-4D40-99B5-4BDB4F0805B1}" destId="{C71636E6-A092-418D-AE87-A88328CBA803}" srcOrd="1" destOrd="0" presId="urn:microsoft.com/office/officeart/2005/8/layout/hierarchy1"/>
    <dgm:cxn modelId="{643C73F2-F41A-4C18-8AFB-26CEC694D366}" type="presParOf" srcId="{BB7F902A-2658-46C9-95FA-26DC4395A05D}" destId="{1D578EDD-EAD4-47C8-8EBB-557C18C197B0}" srcOrd="2" destOrd="0" presId="urn:microsoft.com/office/officeart/2005/8/layout/hierarchy1"/>
    <dgm:cxn modelId="{1FAD6E4F-C90D-467C-A9B2-EEE3B5B0FF68}" type="presParOf" srcId="{1D578EDD-EAD4-47C8-8EBB-557C18C197B0}" destId="{25167D4E-A143-496C-82E0-9C108660457C}" srcOrd="0" destOrd="0" presId="urn:microsoft.com/office/officeart/2005/8/layout/hierarchy1"/>
    <dgm:cxn modelId="{7D1CC6F2-4A32-4389-BB04-ABEEC8A6BD71}" type="presParOf" srcId="{25167D4E-A143-496C-82E0-9C108660457C}" destId="{20F458E7-423C-4C5F-9965-AC43EB6E2F03}" srcOrd="0" destOrd="0" presId="urn:microsoft.com/office/officeart/2005/8/layout/hierarchy1"/>
    <dgm:cxn modelId="{414C5C4F-7AAB-457A-A3C4-961DF29373A3}" type="presParOf" srcId="{25167D4E-A143-496C-82E0-9C108660457C}" destId="{255C66E3-A230-433C-8E1F-9CF57DC37902}" srcOrd="1" destOrd="0" presId="urn:microsoft.com/office/officeart/2005/8/layout/hierarchy1"/>
    <dgm:cxn modelId="{EFBAE252-927E-4C1B-A44A-0B948010674B}" type="presParOf" srcId="{1D578EDD-EAD4-47C8-8EBB-557C18C197B0}" destId="{36F78F31-67CF-43A4-BB5B-37A20AA7031D}" srcOrd="1" destOrd="0" presId="urn:microsoft.com/office/officeart/2005/8/layout/hierarchy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6E16E42-9E4F-4CEB-B2E0-22653B78E08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86FFCF2-371E-4603-A739-0C5B8097543E}">
      <dgm:prSet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s-CO">
              <a:latin typeface="Arial Rounded MT Bold" panose="020F0704030504030204" pitchFamily="34" charset="0"/>
            </a:rPr>
            <a:t>En perfecta coherencia con la opción por el Proceso Evangelizador de las personas como único medio para tener comunidades vivas, fraternas y misioneras, la primera gran fiesta diocesana es una </a:t>
          </a:r>
          <a:r>
            <a:rPr lang="es-CO" u="sng">
              <a:latin typeface="Arial Rounded MT Bold" panose="020F0704030504030204" pitchFamily="34" charset="0"/>
            </a:rPr>
            <a:t>misión</a:t>
          </a:r>
          <a:r>
            <a:rPr lang="es-CO">
              <a:latin typeface="Arial Rounded MT Bold" panose="020F0704030504030204" pitchFamily="34" charset="0"/>
            </a:rPr>
            <a:t> que se llevará a cabo en todas las parroquias. </a:t>
          </a:r>
          <a:endParaRPr lang="en-US">
            <a:latin typeface="Arial Rounded MT Bold" panose="020F0704030504030204" pitchFamily="34" charset="0"/>
          </a:endParaRPr>
        </a:p>
      </dgm:t>
    </dgm:pt>
    <dgm:pt modelId="{49C04BAB-E7A8-40A1-AFC0-C3F53B535393}" type="parTrans" cxnId="{BB522C91-889A-4DC9-86DD-31C845A8C6F1}">
      <dgm:prSet/>
      <dgm:spPr/>
      <dgm:t>
        <a:bodyPr/>
        <a:lstStyle/>
        <a:p>
          <a:endParaRPr lang="en-US"/>
        </a:p>
      </dgm:t>
    </dgm:pt>
    <dgm:pt modelId="{730F7BCA-5070-4E86-AACE-E7966CEF8C0E}" type="sibTrans" cxnId="{BB522C91-889A-4DC9-86DD-31C845A8C6F1}">
      <dgm:prSet/>
      <dgm:spPr/>
      <dgm:t>
        <a:bodyPr/>
        <a:lstStyle/>
        <a:p>
          <a:endParaRPr lang="en-US"/>
        </a:p>
      </dgm:t>
    </dgm:pt>
    <dgm:pt modelId="{4F13739C-EC78-4B89-9232-D7D002590451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s-CO">
              <a:latin typeface="Arial Rounded MT Bold" panose="020F0704030504030204" pitchFamily="34" charset="0"/>
            </a:rPr>
            <a:t>Se llama </a:t>
          </a:r>
          <a:r>
            <a:rPr lang="es-CO" b="1">
              <a:latin typeface="Arial Rounded MT Bold" panose="020F0704030504030204" pitchFamily="34" charset="0"/>
            </a:rPr>
            <a:t>“misión del kerigma”</a:t>
          </a:r>
          <a:r>
            <a:rPr lang="es-CO">
              <a:latin typeface="Arial Rounded MT Bold" panose="020F0704030504030204" pitchFamily="34" charset="0"/>
            </a:rPr>
            <a:t> porque será diseñada para que el único mensaje que se transmite sea el anuncio ungido y testimonial del amor infinito del Padre y de la entrega sin par de nuestro Señor Jesucristo por nosotros </a:t>
          </a:r>
          <a:endParaRPr lang="en-US">
            <a:latin typeface="Arial Rounded MT Bold" panose="020F0704030504030204" pitchFamily="34" charset="0"/>
          </a:endParaRPr>
        </a:p>
      </dgm:t>
    </dgm:pt>
    <dgm:pt modelId="{5C2CC0CC-3D1A-40E5-8BDD-1CF20F7A6308}" type="parTrans" cxnId="{A0E25637-EBAB-4EC7-B929-A46E296C36E6}">
      <dgm:prSet/>
      <dgm:spPr/>
      <dgm:t>
        <a:bodyPr/>
        <a:lstStyle/>
        <a:p>
          <a:endParaRPr lang="en-US"/>
        </a:p>
      </dgm:t>
    </dgm:pt>
    <dgm:pt modelId="{F4F18A48-B81A-43E0-AFF1-61C6BE771004}" type="sibTrans" cxnId="{A0E25637-EBAB-4EC7-B929-A46E296C36E6}">
      <dgm:prSet/>
      <dgm:spPr/>
      <dgm:t>
        <a:bodyPr/>
        <a:lstStyle/>
        <a:p>
          <a:endParaRPr lang="en-US"/>
        </a:p>
      </dgm:t>
    </dgm:pt>
    <dgm:pt modelId="{C8375EC1-D05A-410C-B752-3BCBE159F2BD}" type="pres">
      <dgm:prSet presAssocID="{C6E16E42-9E4F-4CEB-B2E0-22653B78E08A}" presName="linear" presStyleCnt="0">
        <dgm:presLayoutVars>
          <dgm:animLvl val="lvl"/>
          <dgm:resizeHandles val="exact"/>
        </dgm:presLayoutVars>
      </dgm:prSet>
      <dgm:spPr/>
    </dgm:pt>
    <dgm:pt modelId="{26E79AE9-1407-4BEB-8B60-43A09E10D0D3}" type="pres">
      <dgm:prSet presAssocID="{C86FFCF2-371E-4603-A739-0C5B8097543E}" presName="parentText" presStyleLbl="node1" presStyleIdx="0" presStyleCnt="2" custScaleY="120250" custLinFactNeighborX="-505">
        <dgm:presLayoutVars>
          <dgm:chMax val="0"/>
          <dgm:bulletEnabled val="1"/>
        </dgm:presLayoutVars>
      </dgm:prSet>
      <dgm:spPr/>
    </dgm:pt>
    <dgm:pt modelId="{D0CDF4C0-48D5-4506-B65B-350A3DBD2244}" type="pres">
      <dgm:prSet presAssocID="{730F7BCA-5070-4E86-AACE-E7966CEF8C0E}" presName="spacer" presStyleCnt="0"/>
      <dgm:spPr/>
    </dgm:pt>
    <dgm:pt modelId="{CA84AF7F-9B04-4A02-991D-FAC443746088}" type="pres">
      <dgm:prSet presAssocID="{4F13739C-EC78-4B89-9232-D7D002590451}" presName="parentText" presStyleLbl="node1" presStyleIdx="1" presStyleCnt="2" custScaleY="109256">
        <dgm:presLayoutVars>
          <dgm:chMax val="0"/>
          <dgm:bulletEnabled val="1"/>
        </dgm:presLayoutVars>
      </dgm:prSet>
      <dgm:spPr/>
    </dgm:pt>
  </dgm:ptLst>
  <dgm:cxnLst>
    <dgm:cxn modelId="{91E5790C-E182-491B-9AD9-62B25A98367C}" type="presOf" srcId="{C6E16E42-9E4F-4CEB-B2E0-22653B78E08A}" destId="{C8375EC1-D05A-410C-B752-3BCBE159F2BD}" srcOrd="0" destOrd="0" presId="urn:microsoft.com/office/officeart/2005/8/layout/vList2"/>
    <dgm:cxn modelId="{A0E25637-EBAB-4EC7-B929-A46E296C36E6}" srcId="{C6E16E42-9E4F-4CEB-B2E0-22653B78E08A}" destId="{4F13739C-EC78-4B89-9232-D7D002590451}" srcOrd="1" destOrd="0" parTransId="{5C2CC0CC-3D1A-40E5-8BDD-1CF20F7A6308}" sibTransId="{F4F18A48-B81A-43E0-AFF1-61C6BE771004}"/>
    <dgm:cxn modelId="{F65E5D81-D91F-40D1-97A8-D8C800C719E6}" type="presOf" srcId="{C86FFCF2-371E-4603-A739-0C5B8097543E}" destId="{26E79AE9-1407-4BEB-8B60-43A09E10D0D3}" srcOrd="0" destOrd="0" presId="urn:microsoft.com/office/officeart/2005/8/layout/vList2"/>
    <dgm:cxn modelId="{BB522C91-889A-4DC9-86DD-31C845A8C6F1}" srcId="{C6E16E42-9E4F-4CEB-B2E0-22653B78E08A}" destId="{C86FFCF2-371E-4603-A739-0C5B8097543E}" srcOrd="0" destOrd="0" parTransId="{49C04BAB-E7A8-40A1-AFC0-C3F53B535393}" sibTransId="{730F7BCA-5070-4E86-AACE-E7966CEF8C0E}"/>
    <dgm:cxn modelId="{308CF1DC-58A1-4561-8A23-A2334C08F364}" type="presOf" srcId="{4F13739C-EC78-4B89-9232-D7D002590451}" destId="{CA84AF7F-9B04-4A02-991D-FAC443746088}" srcOrd="0" destOrd="0" presId="urn:microsoft.com/office/officeart/2005/8/layout/vList2"/>
    <dgm:cxn modelId="{01DE2991-2238-451F-96D7-A72A5D24386F}" type="presParOf" srcId="{C8375EC1-D05A-410C-B752-3BCBE159F2BD}" destId="{26E79AE9-1407-4BEB-8B60-43A09E10D0D3}" srcOrd="0" destOrd="0" presId="urn:microsoft.com/office/officeart/2005/8/layout/vList2"/>
    <dgm:cxn modelId="{90D51711-5789-45F8-B7E0-897B2ED7AEAC}" type="presParOf" srcId="{C8375EC1-D05A-410C-B752-3BCBE159F2BD}" destId="{D0CDF4C0-48D5-4506-B65B-350A3DBD2244}" srcOrd="1" destOrd="0" presId="urn:microsoft.com/office/officeart/2005/8/layout/vList2"/>
    <dgm:cxn modelId="{A17CBF44-DC31-4B85-A053-FFB4714ABC87}" type="presParOf" srcId="{C8375EC1-D05A-410C-B752-3BCBE159F2BD}" destId="{CA84AF7F-9B04-4A02-991D-FAC443746088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C3E527-4EEB-4535-94ED-A1F54F4C7E53}">
      <dsp:nvSpPr>
        <dsp:cNvPr id="0" name=""/>
        <dsp:cNvSpPr/>
      </dsp:nvSpPr>
      <dsp:spPr>
        <a:xfrm>
          <a:off x="-220717" y="991"/>
          <a:ext cx="2445473" cy="1261403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440BA7-84B0-4CFA-A8AD-9733BAC133D8}">
      <dsp:nvSpPr>
        <dsp:cNvPr id="0" name=""/>
        <dsp:cNvSpPr/>
      </dsp:nvSpPr>
      <dsp:spPr>
        <a:xfrm>
          <a:off x="0" y="210673"/>
          <a:ext cx="2445473" cy="1261403"/>
        </a:xfrm>
        <a:prstGeom prst="roundRect">
          <a:avLst>
            <a:gd name="adj" fmla="val 10000"/>
          </a:avLst>
        </a:prstGeom>
        <a:solidFill>
          <a:schemeClr val="accent2">
            <a:lumMod val="50000"/>
            <a:alpha val="90000"/>
          </a:schemeClr>
        </a:solidFill>
        <a:ln w="25400" cap="flat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i="0" kern="1200">
              <a:solidFill>
                <a:schemeClr val="bg1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rPr>
            <a:t>ETAPA PREVIA:</a:t>
          </a:r>
          <a:endParaRPr lang="en-US" sz="2000" kern="1200">
            <a:solidFill>
              <a:schemeClr val="bg1"/>
            </a:solidFill>
            <a:latin typeface="ADLaM Display" panose="02010000000000000000" pitchFamily="2" charset="0"/>
            <a:ea typeface="ADLaM Display" panose="02010000000000000000" pitchFamily="2" charset="0"/>
            <a:cs typeface="ADLaM Display" panose="02010000000000000000" pitchFamily="2" charset="0"/>
          </a:endParaRPr>
        </a:p>
      </dsp:txBody>
      <dsp:txXfrm>
        <a:off x="36945" y="247618"/>
        <a:ext cx="2371583" cy="1187513"/>
      </dsp:txXfrm>
    </dsp:sp>
    <dsp:sp modelId="{CE1FF3EA-51C5-488E-B1A7-B68322F46AAE}">
      <dsp:nvSpPr>
        <dsp:cNvPr id="0" name=""/>
        <dsp:cNvSpPr/>
      </dsp:nvSpPr>
      <dsp:spPr>
        <a:xfrm>
          <a:off x="2852444" y="991"/>
          <a:ext cx="2801288" cy="1261403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2EF26E-4ECA-47E4-ABB3-6983C26144A5}">
      <dsp:nvSpPr>
        <dsp:cNvPr id="0" name=""/>
        <dsp:cNvSpPr/>
      </dsp:nvSpPr>
      <dsp:spPr>
        <a:xfrm>
          <a:off x="3073162" y="210673"/>
          <a:ext cx="2801288" cy="1261403"/>
        </a:xfrm>
        <a:prstGeom prst="roundRect">
          <a:avLst>
            <a:gd name="adj" fmla="val 10000"/>
          </a:avLst>
        </a:prstGeom>
        <a:solidFill>
          <a:schemeClr val="accent2">
            <a:lumMod val="50000"/>
            <a:alpha val="90000"/>
          </a:schemeClr>
        </a:solidFill>
        <a:ln w="25400" cap="flat" cmpd="sng" algn="ctr">
          <a:solidFill>
            <a:srgbClr val="99003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i="0" kern="1200">
              <a:solidFill>
                <a:schemeClr val="bg1"/>
              </a:solidFill>
              <a:latin typeface="Aptos ExtraBold" panose="020B0004020202020204" pitchFamily="34" charset="0"/>
            </a:rPr>
            <a:t>LLAMADOS Y ENVIADOS POR CRISTO</a:t>
          </a:r>
          <a:endParaRPr lang="en-US" sz="2800" kern="1200">
            <a:solidFill>
              <a:schemeClr val="bg1"/>
            </a:solidFill>
            <a:latin typeface="Aptos ExtraBold" panose="020B0004020202020204" pitchFamily="34" charset="0"/>
          </a:endParaRPr>
        </a:p>
      </dsp:txBody>
      <dsp:txXfrm>
        <a:off x="3110107" y="247618"/>
        <a:ext cx="2727398" cy="1187513"/>
      </dsp:txXfrm>
    </dsp:sp>
    <dsp:sp modelId="{20F458E7-423C-4C5F-9965-AC43EB6E2F03}">
      <dsp:nvSpPr>
        <dsp:cNvPr id="0" name=""/>
        <dsp:cNvSpPr/>
      </dsp:nvSpPr>
      <dsp:spPr>
        <a:xfrm>
          <a:off x="6090222" y="991"/>
          <a:ext cx="5155722" cy="1477355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5C66E3-A230-433C-8E1F-9CF57DC37902}">
      <dsp:nvSpPr>
        <dsp:cNvPr id="0" name=""/>
        <dsp:cNvSpPr/>
      </dsp:nvSpPr>
      <dsp:spPr>
        <a:xfrm>
          <a:off x="6310940" y="210673"/>
          <a:ext cx="5155722" cy="1477355"/>
        </a:xfrm>
        <a:prstGeom prst="roundRect">
          <a:avLst>
            <a:gd name="adj" fmla="val 10000"/>
          </a:avLst>
        </a:prstGeom>
        <a:solidFill>
          <a:schemeClr val="accent2">
            <a:lumMod val="50000"/>
            <a:alpha val="90000"/>
          </a:schemeClr>
        </a:solidFill>
        <a:ln w="25400" cap="flat" cmpd="sng" algn="ctr">
          <a:solidFill>
            <a:srgbClr val="99003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800" b="1" i="0" kern="1200">
              <a:solidFill>
                <a:schemeClr val="bg1"/>
              </a:solidFill>
              <a:latin typeface="Aptos ExtraBold" panose="020B0004020202020204" pitchFamily="34" charset="0"/>
            </a:rPr>
            <a:t>Acento: </a:t>
          </a:r>
          <a:r>
            <a:rPr lang="es-CO" sz="2800" b="0" i="1" kern="1200">
              <a:solidFill>
                <a:schemeClr val="bg1"/>
              </a:solidFill>
              <a:latin typeface="Aptos ExtraBold" panose="020B0004020202020204" pitchFamily="34" charset="0"/>
            </a:rPr>
            <a:t>Contemplar a Cristo, conocer su proyecto sobre el Reino</a:t>
          </a:r>
          <a:r>
            <a:rPr lang="es-CO" sz="2600" b="0" i="1" kern="1200">
              <a:solidFill>
                <a:schemeClr val="bg1"/>
              </a:solidFill>
              <a:latin typeface="Aptos ExtraBold" panose="020B0004020202020204" pitchFamily="34" charset="0"/>
            </a:rPr>
            <a:t>.</a:t>
          </a:r>
          <a:r>
            <a:rPr lang="en-US" sz="2600" b="0" i="1" kern="1200">
              <a:solidFill>
                <a:schemeClr val="bg1"/>
              </a:solidFill>
              <a:latin typeface="Aptos ExtraBold" panose="020B0004020202020204" pitchFamily="34" charset="0"/>
            </a:rPr>
            <a:t> </a:t>
          </a:r>
        </a:p>
      </dsp:txBody>
      <dsp:txXfrm>
        <a:off x="6354210" y="253943"/>
        <a:ext cx="5069182" cy="13908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E79AE9-1407-4BEB-8B60-43A09E10D0D3}">
      <dsp:nvSpPr>
        <dsp:cNvPr id="0" name=""/>
        <dsp:cNvSpPr/>
      </dsp:nvSpPr>
      <dsp:spPr>
        <a:xfrm>
          <a:off x="0" y="91670"/>
          <a:ext cx="9342972" cy="2560603"/>
        </a:xfrm>
        <a:prstGeom prst="roundRect">
          <a:avLst/>
        </a:prstGeom>
        <a:solidFill>
          <a:schemeClr val="accent4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600" kern="1200">
              <a:latin typeface="Arial Rounded MT Bold" panose="020F0704030504030204" pitchFamily="34" charset="0"/>
            </a:rPr>
            <a:t>En perfecta coherencia con la opción por el Proceso Evangelizador de las personas como único medio para tener comunidades vivas, fraternas y misioneras, la primera gran fiesta diocesana es una </a:t>
          </a:r>
          <a:r>
            <a:rPr lang="es-CO" sz="2600" u="sng" kern="1200">
              <a:latin typeface="Arial Rounded MT Bold" panose="020F0704030504030204" pitchFamily="34" charset="0"/>
            </a:rPr>
            <a:t>misión</a:t>
          </a:r>
          <a:r>
            <a:rPr lang="es-CO" sz="2600" kern="1200">
              <a:latin typeface="Arial Rounded MT Bold" panose="020F0704030504030204" pitchFamily="34" charset="0"/>
            </a:rPr>
            <a:t> que se llevará a cabo en todas las parroquias. </a:t>
          </a:r>
          <a:endParaRPr lang="en-US" sz="2600" kern="1200">
            <a:latin typeface="Arial Rounded MT Bold" panose="020F0704030504030204" pitchFamily="34" charset="0"/>
          </a:endParaRPr>
        </a:p>
      </dsp:txBody>
      <dsp:txXfrm>
        <a:off x="124998" y="216668"/>
        <a:ext cx="9092976" cy="2310607"/>
      </dsp:txXfrm>
    </dsp:sp>
    <dsp:sp modelId="{CA84AF7F-9B04-4A02-991D-FAC443746088}">
      <dsp:nvSpPr>
        <dsp:cNvPr id="0" name=""/>
        <dsp:cNvSpPr/>
      </dsp:nvSpPr>
      <dsp:spPr>
        <a:xfrm>
          <a:off x="0" y="2727153"/>
          <a:ext cx="9342972" cy="2326497"/>
        </a:xfrm>
        <a:prstGeom prst="round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600" kern="1200">
              <a:latin typeface="Arial Rounded MT Bold" panose="020F0704030504030204" pitchFamily="34" charset="0"/>
            </a:rPr>
            <a:t>Se llama </a:t>
          </a:r>
          <a:r>
            <a:rPr lang="es-CO" sz="2600" b="1" kern="1200">
              <a:latin typeface="Arial Rounded MT Bold" panose="020F0704030504030204" pitchFamily="34" charset="0"/>
            </a:rPr>
            <a:t>“misión del kerigma”</a:t>
          </a:r>
          <a:r>
            <a:rPr lang="es-CO" sz="2600" kern="1200">
              <a:latin typeface="Arial Rounded MT Bold" panose="020F0704030504030204" pitchFamily="34" charset="0"/>
            </a:rPr>
            <a:t> porque será diseñada para que el único mensaje que se transmite sea el anuncio ungido y testimonial del amor infinito del Padre y de la entrega sin par de nuestro Señor Jesucristo por nosotros </a:t>
          </a:r>
          <a:endParaRPr lang="en-US" sz="2600" kern="1200">
            <a:latin typeface="Arial Rounded MT Bold" panose="020F0704030504030204" pitchFamily="34" charset="0"/>
          </a:endParaRPr>
        </a:p>
      </dsp:txBody>
      <dsp:txXfrm>
        <a:off x="113570" y="2840723"/>
        <a:ext cx="9115832" cy="20993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8180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0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0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1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1"/>
          <p:cNvSpPr txBox="1"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1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1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2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3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3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3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4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4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body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5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5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6"/>
          <p:cNvSpPr>
            <a:spLocks noGrp="1"/>
          </p:cNvSpPr>
          <p:nvPr>
            <p:ph type="pic" idx="2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6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6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6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7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7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7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8"/>
          <p:cNvSpPr txBox="1">
            <a:spLocks noGrp="1"/>
          </p:cNvSpPr>
          <p:nvPr>
            <p:ph type="title"/>
          </p:nvPr>
        </p:nvSpPr>
        <p:spPr>
          <a:xfrm rot="5400000">
            <a:off x="7133432" y="1956595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8"/>
          <p:cNvSpPr txBox="1">
            <a:spLocks noGrp="1"/>
          </p:cNvSpPr>
          <p:nvPr>
            <p:ph type="body" idx="1"/>
          </p:nvPr>
        </p:nvSpPr>
        <p:spPr>
          <a:xfrm rot="5400000">
            <a:off x="1799432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8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7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7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BBD001-BB5D-1DC8-7D34-23D1192999E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3048" y="10"/>
            <a:ext cx="12191999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79A31AA-98A1-61D6-3C27-34C77CA16BE4}"/>
              </a:ext>
            </a:extLst>
          </p:cNvPr>
          <p:cNvSpPr txBox="1"/>
          <p:nvPr/>
        </p:nvSpPr>
        <p:spPr>
          <a:xfrm>
            <a:off x="1353312" y="3049798"/>
            <a:ext cx="10058400" cy="35747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kern="1200" dirty="0">
                <a:solidFill>
                  <a:srgbClr val="FFFFFF"/>
                </a:solidFill>
                <a:latin typeface="Aptos Slab Black" panose="020B0004020202020204" pitchFamily="34" charset="0"/>
                <a:ea typeface="+mj-ea"/>
                <a:cs typeface="+mj-cs"/>
              </a:rPr>
              <a:t>EL PRIMER PASO: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400" b="1" kern="1200" dirty="0">
              <a:solidFill>
                <a:srgbClr val="FFFFFF"/>
              </a:solidFill>
              <a:latin typeface="Aptos Slab Black" panose="020B0004020202020204" pitchFamily="34" charset="0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kern="1200" dirty="0">
                <a:solidFill>
                  <a:srgbClr val="FFFFFF"/>
                </a:solidFill>
                <a:latin typeface="Aptos Slab Black" panose="020B0004020202020204" pitchFamily="34" charset="0"/>
                <a:ea typeface="+mj-ea"/>
                <a:cs typeface="+mj-cs"/>
              </a:rPr>
              <a:t> ENCUENTRO CON CRISTO</a:t>
            </a:r>
          </a:p>
        </p:txBody>
      </p:sp>
    </p:spTree>
    <p:extLst>
      <p:ext uri="{BB962C8B-B14F-4D97-AF65-F5344CB8AC3E}">
        <p14:creationId xmlns:p14="http://schemas.microsoft.com/office/powerpoint/2010/main" val="28228465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436682F-45C2-8A55-7FB2-65DD33D452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Picture 132" descr="Camino con curvas atraviesa un campo de hierba">
            <a:extLst>
              <a:ext uri="{FF2B5EF4-FFF2-40B4-BE49-F238E27FC236}">
                <a16:creationId xmlns:a16="http://schemas.microsoft.com/office/drawing/2014/main" id="{20250930-2504-BAF4-3078-07D2172F66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402" t="-1" r="25826" b="-1"/>
          <a:stretch/>
        </p:blipFill>
        <p:spPr>
          <a:xfrm>
            <a:off x="7" y="10"/>
            <a:ext cx="4497042" cy="6857990"/>
          </a:xfrm>
          <a:prstGeom prst="rect">
            <a:avLst/>
          </a:prstGeom>
        </p:spPr>
      </p:pic>
      <p:cxnSp>
        <p:nvCxnSpPr>
          <p:cNvPr id="148" name="Straight Connector 136">
            <a:extLst>
              <a:ext uri="{FF2B5EF4-FFF2-40B4-BE49-F238E27FC236}">
                <a16:creationId xmlns:a16="http://schemas.microsoft.com/office/drawing/2014/main" id="{4E839213-9B30-EF5E-3B38-44EC198978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9939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ángulo 3">
            <a:extLst>
              <a:ext uri="{FF2B5EF4-FFF2-40B4-BE49-F238E27FC236}">
                <a16:creationId xmlns:a16="http://schemas.microsoft.com/office/drawing/2014/main" id="{32FAD5B4-C718-411A-20C5-36B94010519D}"/>
              </a:ext>
            </a:extLst>
          </p:cNvPr>
          <p:cNvSpPr/>
          <p:nvPr/>
        </p:nvSpPr>
        <p:spPr>
          <a:xfrm>
            <a:off x="4497050" y="1049311"/>
            <a:ext cx="7694950" cy="5804856"/>
          </a:xfrm>
          <a:prstGeom prst="rect">
            <a:avLst/>
          </a:prstGeom>
          <a:scene3d>
            <a:camera prst="orthographicFront"/>
            <a:lightRig rig="threePt" dir="t"/>
          </a:scene3d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CO" sz="36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Carta a la Comunidad Parroquia y su Equipo de Redacción,</a:t>
            </a: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CO" sz="36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La Red de Mensajeros</a:t>
            </a: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CO" sz="36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Las Comisiones Diocesanas</a:t>
            </a: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CO" sz="36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Observatorio de la Realidad Socio-pastoral.</a:t>
            </a:r>
            <a:endParaRPr lang="es-CO" sz="105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083CC9D-92DA-8D2E-5475-3C7721B199B9}"/>
              </a:ext>
            </a:extLst>
          </p:cNvPr>
          <p:cNvSpPr txBox="1"/>
          <p:nvPr/>
        </p:nvSpPr>
        <p:spPr>
          <a:xfrm>
            <a:off x="4497049" y="3833"/>
            <a:ext cx="7694951" cy="1045478"/>
          </a:xfrm>
          <a:prstGeom prst="rect">
            <a:avLst/>
          </a:prstGeom>
          <a:solidFill>
            <a:schemeClr val="accent1">
              <a:lumMod val="50000"/>
            </a:schemeClr>
          </a:solidFill>
          <a:scene3d>
            <a:camera prst="orthographicFront"/>
            <a:lightRig rig="threePt" dir="t"/>
          </a:scene3d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genial SemiBold" panose="02000503040000020004" pitchFamily="2" charset="0"/>
                <a:ea typeface="+mj-ea"/>
                <a:cs typeface="+mj-cs"/>
              </a:rPr>
              <a:t>EL PRIMER PASO: ENCUENTRO CON CRISTO</a:t>
            </a:r>
          </a:p>
          <a:p>
            <a:pPr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s-CO" sz="28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genial SemiBold" panose="02000503040000020004" pitchFamily="2" charset="0"/>
                <a:ea typeface="+mj-ea"/>
                <a:cs typeface="+mj-cs"/>
              </a:rPr>
              <a:t>Estructuras</a:t>
            </a:r>
            <a:r>
              <a:rPr lang="es-CO" sz="24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genial SemiBold" panose="02000503040000020004" pitchFamily="2" charset="0"/>
                <a:ea typeface="+mj-ea"/>
                <a:cs typeface="+mj-cs"/>
              </a:rPr>
              <a:t> que nacen en este quinquenio </a:t>
            </a:r>
            <a:endParaRPr lang="es-CO" sz="2400" kern="12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genial SemiBold" panose="02000503040000020004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457646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8" name="Rectangle 157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DE5C738-9D6A-8C4A-4153-491897E6A85E}"/>
              </a:ext>
            </a:extLst>
          </p:cNvPr>
          <p:cNvSpPr txBox="1"/>
          <p:nvPr/>
        </p:nvSpPr>
        <p:spPr>
          <a:xfrm>
            <a:off x="177685" y="942373"/>
            <a:ext cx="7064363" cy="5839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s-CO" sz="3200" b="1" kern="1200" dirty="0">
                <a:solidFill>
                  <a:srgbClr val="0070C0"/>
                </a:solidFill>
                <a:latin typeface="Amasis MT Pro Black" panose="02040A04050005020304" pitchFamily="18" charset="0"/>
                <a:ea typeface="+mn-ea"/>
                <a:cs typeface="+mn-cs"/>
              </a:rPr>
              <a:t>CELEBRACION DEL PASO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s-CO" sz="1500" b="1" u="sng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s-CO" sz="2800" b="1" u="sng" kern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SEMANA DE LA FRATERNIDAD</a:t>
            </a:r>
            <a:r>
              <a:rPr lang="es-CO" sz="2800" b="1" kern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,</a:t>
            </a:r>
            <a:r>
              <a:rPr lang="es-CO" sz="2400" kern="1200" dirty="0">
                <a:solidFill>
                  <a:srgbClr val="00206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s-CO" sz="2600" kern="1200" dirty="0">
                <a:solidFill>
                  <a:schemeClr val="tx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gran celebración de la fe y de la vida diocesana</a:t>
            </a:r>
            <a:r>
              <a:rPr lang="es-CO" sz="2400" kern="1200" dirty="0">
                <a:solidFill>
                  <a:schemeClr val="tx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s-CO" sz="1100" kern="1200" dirty="0">
              <a:solidFill>
                <a:schemeClr val="tx1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s-CO" sz="2800" kern="1200" dirty="0">
                <a:solidFill>
                  <a:schemeClr val="accent1">
                    <a:lumMod val="50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Objetivo</a:t>
            </a:r>
            <a:r>
              <a:rPr lang="es-CO" sz="2800" kern="1200" dirty="0">
                <a:solidFill>
                  <a:schemeClr val="tx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: ser un gran testimonio de la alegría que la vida comunitaria suscita en la Iglesia.</a:t>
            </a:r>
            <a:r>
              <a:rPr lang="es-CO" sz="2400" kern="1200" dirty="0">
                <a:solidFill>
                  <a:schemeClr val="tx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s-CO" sz="1100" kern="1200" dirty="0">
              <a:solidFill>
                <a:schemeClr val="tx1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s-CO" sz="2600" kern="1200" dirty="0">
                <a:solidFill>
                  <a:schemeClr val="tx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Es una oportunidad para animar a muchos indecisos para que den el paso de entrar a las comunidades.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s-CO" sz="1000" kern="1200" dirty="0">
              <a:solidFill>
                <a:schemeClr val="tx1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s-CO" sz="2600" kern="1200" dirty="0">
                <a:solidFill>
                  <a:schemeClr val="tx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Además, pretende reforzar los vínculos comunitarios y difundir entre todos los fieles la espiritualidad de la sinodalidad: comunión, participación y misión</a:t>
            </a:r>
            <a:r>
              <a:rPr lang="es-CO" sz="2400" kern="1200" dirty="0">
                <a:solidFill>
                  <a:schemeClr val="tx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.</a:t>
            </a:r>
          </a:p>
        </p:txBody>
      </p:sp>
      <p:pic>
        <p:nvPicPr>
          <p:cNvPr id="3" name="Imagen 2" descr="Un par de personas sentadas en una banca de madera en un parque&#10;&#10;Descripción generada automáticamente con confianza media">
            <a:extLst>
              <a:ext uri="{FF2B5EF4-FFF2-40B4-BE49-F238E27FC236}">
                <a16:creationId xmlns:a16="http://schemas.microsoft.com/office/drawing/2014/main" id="{97453875-E9A1-B548-535B-ED5B614530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04" r="17502" b="-2"/>
          <a:stretch/>
        </p:blipFill>
        <p:spPr>
          <a:xfrm>
            <a:off x="6801635" y="658368"/>
            <a:ext cx="5390365" cy="6199632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F64C6EC-ECF5-1D4B-7B99-C4DE3A491332}"/>
              </a:ext>
            </a:extLst>
          </p:cNvPr>
          <p:cNvSpPr txBox="1"/>
          <p:nvPr/>
        </p:nvSpPr>
        <p:spPr>
          <a:xfrm>
            <a:off x="716" y="677"/>
            <a:ext cx="12191283" cy="941696"/>
          </a:xfrm>
          <a:prstGeom prst="rect">
            <a:avLst/>
          </a:prstGeom>
          <a:solidFill>
            <a:schemeClr val="accent1">
              <a:lumMod val="50000"/>
            </a:schemeClr>
          </a:solidFill>
          <a:scene3d>
            <a:camera prst="orthographicFront"/>
            <a:lightRig rig="threePt" dir="t"/>
          </a:scene3d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ENCUENTRO CON CRISTO</a:t>
            </a:r>
          </a:p>
        </p:txBody>
      </p:sp>
    </p:spTree>
    <p:extLst>
      <p:ext uri="{BB962C8B-B14F-4D97-AF65-F5344CB8AC3E}">
        <p14:creationId xmlns:p14="http://schemas.microsoft.com/office/powerpoint/2010/main" val="1792682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uadroTexto 5">
            <a:extLst>
              <a:ext uri="{FF2B5EF4-FFF2-40B4-BE49-F238E27FC236}">
                <a16:creationId xmlns:a16="http://schemas.microsoft.com/office/drawing/2014/main" id="{321B4C93-5DEC-068C-8F75-5128A40FF4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08996890"/>
              </p:ext>
            </p:extLst>
          </p:nvPr>
        </p:nvGraphicFramePr>
        <p:xfrm>
          <a:off x="311684" y="80570"/>
          <a:ext cx="11771625" cy="16890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ángulo 2">
            <a:extLst>
              <a:ext uri="{FF2B5EF4-FFF2-40B4-BE49-F238E27FC236}">
                <a16:creationId xmlns:a16="http://schemas.microsoft.com/office/drawing/2014/main" id="{C8971932-5274-1E19-EC86-2E0ECA3503C1}"/>
              </a:ext>
            </a:extLst>
          </p:cNvPr>
          <p:cNvSpPr/>
          <p:nvPr/>
        </p:nvSpPr>
        <p:spPr>
          <a:xfrm>
            <a:off x="146540" y="1769591"/>
            <a:ext cx="11936769" cy="5088409"/>
          </a:xfrm>
          <a:prstGeom prst="rect">
            <a:avLst/>
          </a:prstGeom>
          <a:scene3d>
            <a:camera prst="orthographicFront"/>
            <a:lightRig rig="threePt" dir="t"/>
          </a:scene3d>
        </p:spPr>
        <p:txBody>
          <a:bodyPr vert="horz" lIns="91440" tIns="45720" rIns="91440" bIns="45720" rtlCol="0" anchor="ctr">
            <a:normAutofit fontScale="92500"/>
          </a:bodyPr>
          <a:lstStyle/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s-CO" sz="2800" kern="1200">
                <a:solidFill>
                  <a:schemeClr val="tx1"/>
                </a:solidFill>
                <a:latin typeface="Congenial SemiBold" panose="02000503040000020004" pitchFamily="2" charset="0"/>
                <a:ea typeface="+mn-ea"/>
                <a:cs typeface="+mn-cs"/>
              </a:rPr>
              <a:t>Esta va desde el momento en el cual se </a:t>
            </a:r>
            <a:r>
              <a:rPr lang="es-CO" sz="2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genial SemiBold" panose="02000503040000020004" pitchFamily="2" charset="0"/>
                <a:ea typeface="+mn-ea"/>
                <a:cs typeface="+mn-cs"/>
              </a:rPr>
              <a:t>propone</a:t>
            </a:r>
            <a:r>
              <a:rPr lang="es-CO" sz="2800" kern="1200">
                <a:solidFill>
                  <a:schemeClr val="tx1"/>
                </a:solidFill>
                <a:latin typeface="Congenial SemiBold" panose="02000503040000020004" pitchFamily="2" charset="0"/>
                <a:ea typeface="+mn-ea"/>
                <a:cs typeface="+mn-cs"/>
              </a:rPr>
              <a:t> el PEIP al Colegio de Consultores y al Consejo de Presbíteros hasta cuando sus respectivos miembros lo conocen y lo han compartido con los consagrados y con los laicos más comprometidos a nivel diocesano y parroquial, todos lo han aceptado y han recibido la capacitación y la formación iniciales </a:t>
            </a:r>
            <a:r>
              <a:rPr lang="es-CO" sz="2800" i="1" kern="1200">
                <a:solidFill>
                  <a:srgbClr val="00B050"/>
                </a:solidFill>
                <a:latin typeface="Congenial SemiBold" panose="02000503040000020004" pitchFamily="2" charset="0"/>
                <a:ea typeface="+mn-ea"/>
                <a:cs typeface="+mn-cs"/>
              </a:rPr>
              <a:t>y el presbiterio diocesano ha manifestado el propósito de ponerlo en práctica</a:t>
            </a:r>
            <a:r>
              <a:rPr lang="es-CO" sz="2400" i="1" kern="1200">
                <a:solidFill>
                  <a:srgbClr val="00B050"/>
                </a:solidFill>
                <a:latin typeface="Congenial SemiBold" panose="02000503040000020004" pitchFamily="2" charset="0"/>
                <a:ea typeface="+mn-ea"/>
                <a:cs typeface="+mn-cs"/>
              </a:rPr>
              <a:t>.</a:t>
            </a:r>
          </a:p>
          <a:p>
            <a:pPr>
              <a:lnSpc>
                <a:spcPct val="90000"/>
              </a:lnSpc>
            </a:pPr>
            <a:endParaRPr lang="es-CO" sz="1000" kern="1200">
              <a:solidFill>
                <a:schemeClr val="tx1"/>
              </a:solidFill>
              <a:latin typeface="Congenial SemiBold" panose="02000503040000020004" pitchFamily="2" charset="0"/>
              <a:ea typeface="+mn-ea"/>
              <a:cs typeface="+mn-cs"/>
            </a:endParaRP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s-CO" sz="3000" kern="1200">
                <a:solidFill>
                  <a:schemeClr val="tx1"/>
                </a:solidFill>
                <a:latin typeface="Congenial SemiBold" panose="02000503040000020004" pitchFamily="2" charset="0"/>
                <a:ea typeface="+mn-ea"/>
                <a:cs typeface="+mn-cs"/>
              </a:rPr>
              <a:t>En este tiempo la Iglesia Particular construye comunitariamente diseñan su marco iluminativo y su análisis de realidad socio-pastoral.</a:t>
            </a:r>
          </a:p>
          <a:p>
            <a:pPr>
              <a:lnSpc>
                <a:spcPct val="90000"/>
              </a:lnSpc>
            </a:pPr>
            <a:r>
              <a:rPr lang="es-CO" sz="3000" kern="1200">
                <a:solidFill>
                  <a:schemeClr val="tx1"/>
                </a:solidFill>
                <a:latin typeface="Congenial SemiBold" panose="02000503040000020004" pitchFamily="2" charset="0"/>
                <a:ea typeface="+mn-ea"/>
                <a:cs typeface="+mn-cs"/>
              </a:rPr>
              <a:t>Se realizan </a:t>
            </a:r>
            <a:r>
              <a:rPr lang="es-CO" sz="3000" i="1" kern="12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genial SemiBold" panose="02000503040000020004" pitchFamily="2" charset="0"/>
                <a:ea typeface="+mn-ea"/>
                <a:cs typeface="+mn-cs"/>
              </a:rPr>
              <a:t>las ejercitaciones</a:t>
            </a:r>
            <a:r>
              <a:rPr lang="es-CO" sz="2400" 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genial SemiBold" panose="02000503040000020004" pitchFamily="2" charset="0"/>
                <a:ea typeface="+mn-ea"/>
                <a:cs typeface="+mn-cs"/>
              </a:rPr>
              <a:t>.</a:t>
            </a:r>
          </a:p>
          <a:p>
            <a:pPr>
              <a:lnSpc>
                <a:spcPct val="90000"/>
              </a:lnSpc>
            </a:pPr>
            <a:endParaRPr lang="es-CO" sz="1000" i="1" kern="12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genial SemiBold" panose="02000503040000020004" pitchFamily="2" charset="0"/>
              <a:ea typeface="+mn-ea"/>
              <a:cs typeface="+mn-cs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s-CO" sz="3000" kern="1200">
                <a:solidFill>
                  <a:schemeClr val="tx1"/>
                </a:solidFill>
                <a:latin typeface="Congenial SemiBold" panose="02000503040000020004" pitchFamily="2" charset="0"/>
                <a:ea typeface="+mn-ea"/>
                <a:cs typeface="+mn-cs"/>
              </a:rPr>
              <a:t>En ella se procura congregar laicos en grupos que pueden llegar a ser comunidades de vida cristiana, es decir, germen de las </a:t>
            </a:r>
            <a:r>
              <a:rPr lang="es-CO" sz="3000" i="1" kern="12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genial SemiBold" panose="02000503040000020004" pitchFamily="2" charset="0"/>
                <a:ea typeface="+mn-ea"/>
                <a:cs typeface="+mn-cs"/>
              </a:rPr>
              <a:t>Comunidades Eclesiales Misioneras</a:t>
            </a:r>
            <a:r>
              <a:rPr lang="es-CO" sz="2400" i="1" kern="12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genial SemiBold" panose="02000503040000020004" pitchFamily="2" charset="0"/>
                <a:ea typeface="+mn-ea"/>
                <a:cs typeface="+mn-cs"/>
              </a:rPr>
              <a:t>.</a:t>
            </a:r>
            <a:endParaRPr lang="es-CO" sz="2400" kern="1200">
              <a:solidFill>
                <a:srgbClr val="C00000"/>
              </a:solidFill>
              <a:latin typeface="Congenial SemiBold" panose="02000503040000020004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5188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1D31780-E710-6F32-FE80-035B758C7628}"/>
              </a:ext>
            </a:extLst>
          </p:cNvPr>
          <p:cNvSpPr txBox="1"/>
          <p:nvPr/>
        </p:nvSpPr>
        <p:spPr>
          <a:xfrm>
            <a:off x="0" y="12724"/>
            <a:ext cx="12188952" cy="951954"/>
          </a:xfrm>
          <a:prstGeom prst="rect">
            <a:avLst/>
          </a:prstGeom>
          <a:solidFill>
            <a:schemeClr val="accent2">
              <a:lumMod val="50000"/>
            </a:schemeClr>
          </a:solidFill>
          <a:scene3d>
            <a:camera prst="orthographicFront"/>
            <a:lightRig rig="threePt" dir="t"/>
          </a:scene3d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s-CO" sz="28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ETAPA PREVIA: </a:t>
            </a:r>
            <a:r>
              <a:rPr lang="es-CO" sz="36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LLAMADOS Y ENVIADOS POR CRISTO</a:t>
            </a:r>
          </a:p>
        </p:txBody>
      </p:sp>
      <p:pic>
        <p:nvPicPr>
          <p:cNvPr id="4" name="4 Imagen">
            <a:extLst>
              <a:ext uri="{FF2B5EF4-FFF2-40B4-BE49-F238E27FC236}">
                <a16:creationId xmlns:a16="http://schemas.microsoft.com/office/drawing/2014/main" id="{A674F7A7-697B-27C8-BB69-EE8B2BCACEFF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2" t="36330" r="80809" b="17563"/>
          <a:stretch/>
        </p:blipFill>
        <p:spPr>
          <a:xfrm>
            <a:off x="149903" y="1858578"/>
            <a:ext cx="3507700" cy="4958983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735E0509-5288-0E5C-605B-5811B8413544}"/>
              </a:ext>
            </a:extLst>
          </p:cNvPr>
          <p:cNvSpPr txBox="1"/>
          <p:nvPr/>
        </p:nvSpPr>
        <p:spPr>
          <a:xfrm>
            <a:off x="3657602" y="991010"/>
            <a:ext cx="8531349" cy="58265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s-CO" sz="2800" b="1" kern="1200">
                <a:solidFill>
                  <a:schemeClr val="accent2">
                    <a:lumMod val="50000"/>
                  </a:schemeClr>
                </a:solidFill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ESTRUCTURAS NECESARIAS</a:t>
            </a:r>
          </a:p>
          <a:p>
            <a:pPr marL="228600" indent="-1714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O" sz="2400" b="1" i="1" kern="1200">
                <a:solidFill>
                  <a:schemeClr val="accent2">
                    <a:lumMod val="50000"/>
                  </a:schemeClr>
                </a:solidFill>
                <a:latin typeface="Arial Rounded MT Bold" panose="020F0704030504030204" pitchFamily="34" charset="0"/>
                <a:ea typeface="+mn-ea"/>
                <a:cs typeface="+mn-cs"/>
              </a:rPr>
              <a:t>Equipo Diocesano de Animación Pastoral EDAP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s-CO" sz="2100" kern="1200">
                <a:solidFill>
                  <a:schemeClr val="tx1"/>
                </a:solidFill>
                <a:latin typeface="Arial Rounded MT Bold" panose="020F0704030504030204" pitchFamily="34" charset="0"/>
                <a:ea typeface="+mn-ea"/>
                <a:cs typeface="+mn-cs"/>
              </a:rPr>
              <a:t>La función es la promoción y la animación general del proceso, la animación misionera y comunitaria,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s-CO" sz="2100" kern="1200">
                <a:solidFill>
                  <a:schemeClr val="tx1"/>
                </a:solidFill>
                <a:latin typeface="Arial Rounded MT Bold" panose="020F0704030504030204" pitchFamily="34" charset="0"/>
                <a:ea typeface="+mn-ea"/>
                <a:cs typeface="+mn-cs"/>
              </a:rPr>
              <a:t>la reflexión constante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s-CO" sz="2100" kern="1200">
                <a:solidFill>
                  <a:schemeClr val="tx1"/>
                </a:solidFill>
                <a:latin typeface="Arial Rounded MT Bold" panose="020F0704030504030204" pitchFamily="34" charset="0"/>
                <a:ea typeface="+mn-ea"/>
                <a:cs typeface="+mn-cs"/>
              </a:rPr>
              <a:t>la evaluación permanente del proceso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s-CO" sz="2100" kern="1200">
                <a:solidFill>
                  <a:schemeClr val="tx1"/>
                </a:solidFill>
                <a:latin typeface="Arial Rounded MT Bold" panose="020F0704030504030204" pitchFamily="34" charset="0"/>
                <a:ea typeface="+mn-ea"/>
                <a:cs typeface="+mn-cs"/>
              </a:rPr>
              <a:t>EDAP ayuda al obispo en el discernimiento y facilita los procesos ejecutivos.</a:t>
            </a:r>
          </a:p>
          <a:p>
            <a:pPr marL="228600" indent="-1714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O" sz="2400" b="1" i="1" kern="1200">
                <a:solidFill>
                  <a:schemeClr val="accent2">
                    <a:lumMod val="50000"/>
                  </a:schemeClr>
                </a:solidFill>
                <a:latin typeface="Arial Rounded MT Bold" panose="020F0704030504030204" pitchFamily="34" charset="0"/>
                <a:ea typeface="+mn-ea"/>
                <a:cs typeface="+mn-cs"/>
              </a:rPr>
              <a:t>Equipo de Servidores de la Animación misionera y comunitaria parroquial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s-CO" sz="2100" kern="1200">
                <a:solidFill>
                  <a:schemeClr val="tx1"/>
                </a:solidFill>
                <a:latin typeface="Arial Rounded MT Bold" panose="020F0704030504030204" pitchFamily="34" charset="0"/>
                <a:ea typeface="+mn-ea"/>
                <a:cs typeface="+mn-cs"/>
              </a:rPr>
              <a:t>Grupo de personas que quiere dejarse formar en el paradigma de la evangelización y ponerse al servicio de la evangelización en la parroquia.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s-CO" sz="2100" kern="1200">
                <a:solidFill>
                  <a:schemeClr val="tx1"/>
                </a:solidFill>
                <a:latin typeface="Arial Rounded MT Bold" panose="020F0704030504030204" pitchFamily="34" charset="0"/>
                <a:ea typeface="+mn-ea"/>
                <a:cs typeface="+mn-cs"/>
              </a:rPr>
              <a:t>Estos serán los primeros misioneros, animadores de comunidades y catequistas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O" sz="2400" b="1" i="1" kern="1200">
                <a:solidFill>
                  <a:schemeClr val="accent2">
                    <a:lumMod val="50000"/>
                  </a:schemeClr>
                </a:solidFill>
                <a:latin typeface="Arial Rounded MT Bold" panose="020F0704030504030204" pitchFamily="34" charset="0"/>
                <a:ea typeface="+mn-ea"/>
                <a:cs typeface="+mn-cs"/>
              </a:rPr>
              <a:t>Equipo Parroquial de Animación Pastoral EPAP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s-CO" sz="2100" kern="1200">
                <a:solidFill>
                  <a:schemeClr val="tx1"/>
                </a:solidFill>
                <a:latin typeface="Arial Rounded MT Bold" panose="020F0704030504030204" pitchFamily="34" charset="0"/>
                <a:ea typeface="+mn-ea"/>
                <a:cs typeface="+mn-cs"/>
              </a:rPr>
              <a:t>Primeros animadores de la misión.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C2320F4-AC80-84EB-28BE-21BCD8F95736}"/>
              </a:ext>
            </a:extLst>
          </p:cNvPr>
          <p:cNvSpPr txBox="1"/>
          <p:nvPr/>
        </p:nvSpPr>
        <p:spPr>
          <a:xfrm>
            <a:off x="149903" y="991010"/>
            <a:ext cx="3507700" cy="101566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lang="es-CO" sz="200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¿Qué pasos se siguen en esta ETAPA?,  </a:t>
            </a:r>
          </a:p>
          <a:p>
            <a:r>
              <a:rPr lang="es-CO" sz="180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Veamos</a:t>
            </a:r>
          </a:p>
        </p:txBody>
      </p:sp>
    </p:spTree>
    <p:extLst>
      <p:ext uri="{BB962C8B-B14F-4D97-AF65-F5344CB8AC3E}">
        <p14:creationId xmlns:p14="http://schemas.microsoft.com/office/powerpoint/2010/main" val="2597709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6D37EE4-EA1B-46EE-A54B-5233C63C9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ketch line">
            <a:extLst>
              <a:ext uri="{FF2B5EF4-FFF2-40B4-BE49-F238E27FC236}">
                <a16:creationId xmlns:a16="http://schemas.microsoft.com/office/drawing/2014/main" id="{927D5270-6648-4CC1-8F78-48BE299CAC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767709"/>
            <a:ext cx="10972800" cy="18288"/>
          </a:xfrm>
          <a:custGeom>
            <a:avLst/>
            <a:gdLst>
              <a:gd name="csX0" fmla="*/ 0 w 10972800"/>
              <a:gd name="csY0" fmla="*/ 0 h 18288"/>
              <a:gd name="csX1" fmla="*/ 356616 w 10972800"/>
              <a:gd name="csY1" fmla="*/ 0 h 18288"/>
              <a:gd name="csX2" fmla="*/ 1042416 w 10972800"/>
              <a:gd name="csY2" fmla="*/ 0 h 18288"/>
              <a:gd name="csX3" fmla="*/ 1947672 w 10972800"/>
              <a:gd name="csY3" fmla="*/ 0 h 18288"/>
              <a:gd name="csX4" fmla="*/ 2633472 w 10972800"/>
              <a:gd name="csY4" fmla="*/ 0 h 18288"/>
              <a:gd name="csX5" fmla="*/ 2990088 w 10972800"/>
              <a:gd name="csY5" fmla="*/ 0 h 18288"/>
              <a:gd name="csX6" fmla="*/ 3456432 w 10972800"/>
              <a:gd name="csY6" fmla="*/ 0 h 18288"/>
              <a:gd name="csX7" fmla="*/ 4361688 w 10972800"/>
              <a:gd name="csY7" fmla="*/ 0 h 18288"/>
              <a:gd name="csX8" fmla="*/ 5266944 w 10972800"/>
              <a:gd name="csY8" fmla="*/ 0 h 18288"/>
              <a:gd name="csX9" fmla="*/ 6172200 w 10972800"/>
              <a:gd name="csY9" fmla="*/ 0 h 18288"/>
              <a:gd name="csX10" fmla="*/ 6528816 w 10972800"/>
              <a:gd name="csY10" fmla="*/ 0 h 18288"/>
              <a:gd name="csX11" fmla="*/ 7214616 w 10972800"/>
              <a:gd name="csY11" fmla="*/ 0 h 18288"/>
              <a:gd name="csX12" fmla="*/ 7790688 w 10972800"/>
              <a:gd name="csY12" fmla="*/ 0 h 18288"/>
              <a:gd name="csX13" fmla="*/ 8147304 w 10972800"/>
              <a:gd name="csY13" fmla="*/ 0 h 18288"/>
              <a:gd name="csX14" fmla="*/ 9052560 w 10972800"/>
              <a:gd name="csY14" fmla="*/ 0 h 18288"/>
              <a:gd name="csX15" fmla="*/ 9409176 w 10972800"/>
              <a:gd name="csY15" fmla="*/ 0 h 18288"/>
              <a:gd name="csX16" fmla="*/ 9765792 w 10972800"/>
              <a:gd name="csY16" fmla="*/ 0 h 18288"/>
              <a:gd name="csX17" fmla="*/ 10341864 w 10972800"/>
              <a:gd name="csY17" fmla="*/ 0 h 18288"/>
              <a:gd name="csX18" fmla="*/ 10972800 w 10972800"/>
              <a:gd name="csY18" fmla="*/ 0 h 18288"/>
              <a:gd name="csX19" fmla="*/ 10972800 w 10972800"/>
              <a:gd name="csY19" fmla="*/ 18288 h 18288"/>
              <a:gd name="csX20" fmla="*/ 10177272 w 10972800"/>
              <a:gd name="csY20" fmla="*/ 18288 h 18288"/>
              <a:gd name="csX21" fmla="*/ 9820656 w 10972800"/>
              <a:gd name="csY21" fmla="*/ 18288 h 18288"/>
              <a:gd name="csX22" fmla="*/ 9464040 w 10972800"/>
              <a:gd name="csY22" fmla="*/ 18288 h 18288"/>
              <a:gd name="csX23" fmla="*/ 8778240 w 10972800"/>
              <a:gd name="csY23" fmla="*/ 18288 h 18288"/>
              <a:gd name="csX24" fmla="*/ 8421624 w 10972800"/>
              <a:gd name="csY24" fmla="*/ 18288 h 18288"/>
              <a:gd name="csX25" fmla="*/ 7735824 w 10972800"/>
              <a:gd name="csY25" fmla="*/ 18288 h 18288"/>
              <a:gd name="csX26" fmla="*/ 6940296 w 10972800"/>
              <a:gd name="csY26" fmla="*/ 18288 h 18288"/>
              <a:gd name="csX27" fmla="*/ 6254496 w 10972800"/>
              <a:gd name="csY27" fmla="*/ 18288 h 18288"/>
              <a:gd name="csX28" fmla="*/ 5458968 w 10972800"/>
              <a:gd name="csY28" fmla="*/ 18288 h 18288"/>
              <a:gd name="csX29" fmla="*/ 4663440 w 10972800"/>
              <a:gd name="csY29" fmla="*/ 18288 h 18288"/>
              <a:gd name="csX30" fmla="*/ 4306824 w 10972800"/>
              <a:gd name="csY30" fmla="*/ 18288 h 18288"/>
              <a:gd name="csX31" fmla="*/ 3840480 w 10972800"/>
              <a:gd name="csY31" fmla="*/ 18288 h 18288"/>
              <a:gd name="csX32" fmla="*/ 3264408 w 10972800"/>
              <a:gd name="csY32" fmla="*/ 18288 h 18288"/>
              <a:gd name="csX33" fmla="*/ 2578608 w 10972800"/>
              <a:gd name="csY33" fmla="*/ 18288 h 18288"/>
              <a:gd name="csX34" fmla="*/ 1673352 w 10972800"/>
              <a:gd name="csY34" fmla="*/ 18288 h 18288"/>
              <a:gd name="csX35" fmla="*/ 877824 w 10972800"/>
              <a:gd name="csY35" fmla="*/ 18288 h 18288"/>
              <a:gd name="csX36" fmla="*/ 0 w 10972800"/>
              <a:gd name="csY36" fmla="*/ 18288 h 18288"/>
              <a:gd name="csX37" fmla="*/ 0 w 10972800"/>
              <a:gd name="csY37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20545652-D309-3624-819B-AC871D057C8E}"/>
              </a:ext>
            </a:extLst>
          </p:cNvPr>
          <p:cNvSpPr txBox="1"/>
          <p:nvPr/>
        </p:nvSpPr>
        <p:spPr>
          <a:xfrm>
            <a:off x="19536" y="17990"/>
            <a:ext cx="12169416" cy="1326517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spAutoFit/>
          </a:bodyPr>
          <a:lstStyle/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s-CO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 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s-CO" sz="32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CELEBRACIÓN DE PASO:  La Gran</a:t>
            </a:r>
            <a:r>
              <a:rPr lang="es-CO" sz="32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MISIÓN DIOCESANA </a:t>
            </a:r>
            <a:r>
              <a:rPr lang="es-CO" sz="32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y 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s-CO" sz="32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el LANZAMIENTO de los </a:t>
            </a:r>
            <a:r>
              <a:rPr lang="es-CO" sz="32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ENCUENTROS con CRISTO</a:t>
            </a:r>
            <a:endParaRPr lang="es-CO" sz="1600" b="1" kern="12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graphicFrame>
        <p:nvGraphicFramePr>
          <p:cNvPr id="18" name="CuadroTexto 8">
            <a:extLst>
              <a:ext uri="{FF2B5EF4-FFF2-40B4-BE49-F238E27FC236}">
                <a16:creationId xmlns:a16="http://schemas.microsoft.com/office/drawing/2014/main" id="{F5A68363-EDD9-B8B3-7CFB-590773C4F3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61002176"/>
              </p:ext>
            </p:extLst>
          </p:nvPr>
        </p:nvGraphicFramePr>
        <p:xfrm>
          <a:off x="2619179" y="1694689"/>
          <a:ext cx="9342972" cy="51453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Imagen 3" descr="Imagen que contiene señal&#10;&#10;El contenido generado por IA puede ser incorrecto.">
            <a:extLst>
              <a:ext uri="{FF2B5EF4-FFF2-40B4-BE49-F238E27FC236}">
                <a16:creationId xmlns:a16="http://schemas.microsoft.com/office/drawing/2014/main" id="{21D1EC0B-535F-65B9-E961-F3ED49C30D0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217714" y="3263753"/>
            <a:ext cx="3054608" cy="1615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462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Planta crece en una grieta de hormigón">
            <a:extLst>
              <a:ext uri="{FF2B5EF4-FFF2-40B4-BE49-F238E27FC236}">
                <a16:creationId xmlns:a16="http://schemas.microsoft.com/office/drawing/2014/main" id="{79F0615A-EE58-D53F-25B1-14A4D02156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95" r="24461" b="-1"/>
          <a:stretch/>
        </p:blipFill>
        <p:spPr>
          <a:xfrm>
            <a:off x="7315200" y="2163589"/>
            <a:ext cx="4876800" cy="469441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12922FA6-F49C-A7C0-A913-023A1492788C}"/>
              </a:ext>
            </a:extLst>
          </p:cNvPr>
          <p:cNvSpPr txBox="1"/>
          <p:nvPr/>
        </p:nvSpPr>
        <p:spPr>
          <a:xfrm>
            <a:off x="260911" y="2163589"/>
            <a:ext cx="7054289" cy="4447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6858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O" sz="3600" kern="1200">
                <a:solidFill>
                  <a:schemeClr val="accent2">
                    <a:lumMod val="50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RETIRO KERIGMATICO </a:t>
            </a:r>
            <a:r>
              <a:rPr lang="es-CO" sz="3200" kern="1200">
                <a:solidFill>
                  <a:schemeClr val="tx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en el que se promueve el encuentro con Cristo. Llamado</a:t>
            </a:r>
            <a:r>
              <a:rPr lang="es-CO" sz="3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“Encuentro con  Cristo, Puerta, Camino y Pastor”</a:t>
            </a:r>
            <a:endParaRPr lang="es-CO" sz="2800" kern="1200">
              <a:solidFill>
                <a:schemeClr val="tx1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457200">
              <a:lnSpc>
                <a:spcPct val="90000"/>
              </a:lnSpc>
              <a:spcAft>
                <a:spcPts val="600"/>
              </a:spcAft>
            </a:pPr>
            <a:endParaRPr lang="es-CO" sz="1050" kern="1200">
              <a:solidFill>
                <a:schemeClr val="tx1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6858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O" sz="3200" kern="1200">
                <a:solidFill>
                  <a:schemeClr val="tx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Una serie de doce catequesis kerigmáticas  o </a:t>
            </a:r>
            <a:r>
              <a:rPr lang="es-CO" sz="3600" kern="120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“Encuentros con Cristo”</a:t>
            </a:r>
            <a:r>
              <a:rPr lang="es-CO" sz="3600" kern="1200">
                <a:solidFill>
                  <a:schemeClr val="accent2">
                    <a:lumMod val="50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.</a:t>
            </a:r>
            <a:endParaRPr lang="es-CO" sz="3200" kern="1200">
              <a:solidFill>
                <a:schemeClr val="accent2">
                  <a:lumMod val="50000"/>
                </a:schemeClr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pic>
        <p:nvPicPr>
          <p:cNvPr id="5" name="Imagen 4" descr="Imagen que contiene señal&#10;&#10;El contenido generado por IA puede ser incorrecto.">
            <a:extLst>
              <a:ext uri="{FF2B5EF4-FFF2-40B4-BE49-F238E27FC236}">
                <a16:creationId xmlns:a16="http://schemas.microsoft.com/office/drawing/2014/main" id="{336D73E2-9821-104F-CCB0-B030288F8B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59" y="-62825"/>
            <a:ext cx="3597712" cy="1902805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31B3F3A-E4ED-4CD8-DA4B-F68595DCF702}"/>
              </a:ext>
            </a:extLst>
          </p:cNvPr>
          <p:cNvSpPr txBox="1"/>
          <p:nvPr/>
        </p:nvSpPr>
        <p:spPr>
          <a:xfrm>
            <a:off x="3679371" y="288414"/>
            <a:ext cx="841465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s-CO" sz="4000" kern="120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Como refuerzo de la experiencia kerigmática se ofrece:</a:t>
            </a:r>
          </a:p>
        </p:txBody>
      </p:sp>
    </p:spTree>
    <p:extLst>
      <p:ext uri="{BB962C8B-B14F-4D97-AF65-F5344CB8AC3E}">
        <p14:creationId xmlns:p14="http://schemas.microsoft.com/office/powerpoint/2010/main" val="3866299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" name="Rectangle 111">
            <a:extLst>
              <a:ext uri="{FF2B5EF4-FFF2-40B4-BE49-F238E27FC236}">
                <a16:creationId xmlns:a16="http://schemas.microsoft.com/office/drawing/2014/main" id="{84DF55BE-B4AB-4BA1-BDE1-E9F7FB3F1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63196764-6FB6-B656-A679-BF093B482A1F}"/>
              </a:ext>
            </a:extLst>
          </p:cNvPr>
          <p:cNvSpPr/>
          <p:nvPr/>
        </p:nvSpPr>
        <p:spPr>
          <a:xfrm>
            <a:off x="3279648" y="1621535"/>
            <a:ext cx="8473440" cy="5209215"/>
          </a:xfrm>
          <a:prstGeom prst="rect">
            <a:avLst/>
          </a:prstGeom>
          <a:scene3d>
            <a:camera prst="orthographicFront"/>
            <a:lightRig rig="threePt" dir="t"/>
          </a:scene3d>
        </p:spPr>
        <p:txBody>
          <a:bodyPr vert="horz" lIns="91440" tIns="45720" rIns="91440" bIns="45720" rtlCol="0" anchor="ctr" anchorCtr="1">
            <a:normAutofit lnSpcReduction="10000"/>
          </a:bodyPr>
          <a:lstStyle/>
          <a:p>
            <a:pPr marL="228600" indent="-4572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es-CO" sz="3600" kern="1200" dirty="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rPr>
              <a:t>Este primer  paso del PEIP tiene por insistencia principal el </a:t>
            </a:r>
            <a:r>
              <a:rPr lang="es-CO" sz="4000" b="1" kern="1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  <a:ea typeface="+mn-ea"/>
                <a:cs typeface="+mn-cs"/>
              </a:rPr>
              <a:t>ENCUENTRO CON JESÚS </a:t>
            </a:r>
            <a:r>
              <a:rPr lang="es-CO" sz="3600" kern="1200" dirty="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rPr>
              <a:t>porque de </a:t>
            </a:r>
            <a:r>
              <a:rPr lang="es-CO" sz="36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  <a:ea typeface="+mn-ea"/>
                <a:cs typeface="+mn-cs"/>
              </a:rPr>
              <a:t>este encuentro dependen toda la vida cristiana y toda acción pastoral.</a:t>
            </a:r>
          </a:p>
          <a:p>
            <a:pPr marL="228600" indent="-4572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q"/>
            </a:pPr>
            <a:endParaRPr lang="es-CO" sz="32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" panose="020B0604020104020204" pitchFamily="34" charset="0"/>
              <a:ea typeface="+mn-ea"/>
              <a:cs typeface="+mn-cs"/>
            </a:endParaRPr>
          </a:p>
          <a:p>
            <a:pPr marL="228600" indent="-457200" algn="just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es-CO" sz="3600" b="1" kern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  <a:ea typeface="+mn-ea"/>
                <a:cs typeface="+mn-cs"/>
              </a:rPr>
              <a:t>SU OBJETIVO PRINCIPAL </a:t>
            </a:r>
            <a:r>
              <a:rPr lang="es-CO" sz="3600" kern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  <a:ea typeface="+mn-ea"/>
                <a:cs typeface="+mn-cs"/>
              </a:rPr>
              <a:t>es acrecentar y multiplicar el espíritu misionero de los que ya han comenzado y llegar con el mensaje del kerigma al mayor número posible de personas.</a:t>
            </a:r>
            <a:r>
              <a:rPr lang="es-CO" sz="32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  <a:ea typeface="+mn-ea"/>
                <a:cs typeface="+mn-cs"/>
              </a:rPr>
              <a:t>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BCF8355-DB72-9434-8B37-8002F39753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3" t="13174" r="63387" b="23156"/>
          <a:stretch/>
        </p:blipFill>
        <p:spPr>
          <a:xfrm>
            <a:off x="-29345" y="1169553"/>
            <a:ext cx="3138730" cy="5675729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AA37CE53-0AB2-094C-96CD-208F7B754C39}"/>
              </a:ext>
            </a:extLst>
          </p:cNvPr>
          <p:cNvSpPr txBox="1"/>
          <p:nvPr/>
        </p:nvSpPr>
        <p:spPr>
          <a:xfrm>
            <a:off x="14990" y="-132909"/>
            <a:ext cx="12188951" cy="135421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anchor="ctr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 Black" panose="02040A04050005020304" pitchFamily="18" charset="0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EL PRIMER PASO: ENCUENTRO CON CRISTO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s-CO" sz="36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Acento:</a:t>
            </a:r>
            <a:r>
              <a:rPr lang="es-CO" sz="360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primer anuncio y kerigma</a:t>
            </a:r>
            <a:endParaRPr lang="es-CO" sz="3600" kern="1200" dirty="0">
              <a:solidFill>
                <a:schemeClr val="bg1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197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10D3210-70E0-10A3-6C4C-F7D71F11BD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" name="Rectangle 111">
            <a:extLst>
              <a:ext uri="{FF2B5EF4-FFF2-40B4-BE49-F238E27FC236}">
                <a16:creationId xmlns:a16="http://schemas.microsoft.com/office/drawing/2014/main" id="{DE3B947F-2199-AB8E-BBA9-3D9BDBF01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F2A77F94-7A2F-1094-FC8F-5475AEC13AD7}"/>
              </a:ext>
            </a:extLst>
          </p:cNvPr>
          <p:cNvSpPr/>
          <p:nvPr/>
        </p:nvSpPr>
        <p:spPr>
          <a:xfrm>
            <a:off x="3316224" y="1223983"/>
            <a:ext cx="8783040" cy="5606768"/>
          </a:xfrm>
          <a:prstGeom prst="rect">
            <a:avLst/>
          </a:prstGeom>
          <a:scene3d>
            <a:camera prst="orthographicFront"/>
            <a:lightRig rig="threePt" dir="t"/>
          </a:scene3d>
        </p:spPr>
        <p:txBody>
          <a:bodyPr vert="horz" lIns="91440" tIns="45720" rIns="91440" bIns="45720" rtlCol="0" anchor="ctr" anchorCtr="1">
            <a:normAutofit/>
          </a:bodyPr>
          <a:lstStyle/>
          <a:p>
            <a:pPr marL="228600" indent="-4572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es-CO" sz="3600" kern="1200" dirty="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rPr>
              <a:t>La insistencia de cada año servirá también a quienes ya han comenzado su camino de evangelización personal para la revisión personal y comunitaria sobre las metas de la acción misionera.</a:t>
            </a:r>
          </a:p>
          <a:p>
            <a:pPr marL="228600" indent="-4572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q"/>
            </a:pPr>
            <a:endParaRPr lang="es-CO" sz="2400" kern="1200" dirty="0">
              <a:solidFill>
                <a:schemeClr val="tx1"/>
              </a:solidFill>
              <a:latin typeface="Abadi" panose="020B0604020104020204" pitchFamily="34" charset="0"/>
              <a:ea typeface="+mn-ea"/>
              <a:cs typeface="+mn-cs"/>
            </a:endParaRP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es-CO" sz="3600" kern="1200" dirty="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rPr>
              <a:t>Y a quienes aún no están en el proceso para que se acerquen a él.</a:t>
            </a:r>
            <a:endParaRPr lang="es-CO" sz="3200" kern="1200" dirty="0">
              <a:solidFill>
                <a:schemeClr val="tx1"/>
              </a:solidFill>
              <a:latin typeface="Abadi" panose="020B0604020104020204" pitchFamily="34" charset="0"/>
              <a:ea typeface="+mn-ea"/>
              <a:cs typeface="+mn-cs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C7A2C07-4944-66C7-D070-8FAF412F9E3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3" t="13174" r="63387" b="23156"/>
          <a:stretch/>
        </p:blipFill>
        <p:spPr>
          <a:xfrm>
            <a:off x="-29345" y="1169553"/>
            <a:ext cx="3223649" cy="5675729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11A99AE-B5BC-CE99-10A2-5C70C7676E4A}"/>
              </a:ext>
            </a:extLst>
          </p:cNvPr>
          <p:cNvSpPr txBox="1"/>
          <p:nvPr/>
        </p:nvSpPr>
        <p:spPr>
          <a:xfrm>
            <a:off x="14990" y="-132909"/>
            <a:ext cx="12188951" cy="135421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anchor="ctr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800" b="1" kern="12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 Black" panose="02040A04050005020304" pitchFamily="18" charset="0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EL PRIMER PASO: ENCUENTRO CON CRISTO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s-CO" sz="36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Acento:</a:t>
            </a:r>
            <a:r>
              <a:rPr lang="es-CO" sz="36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primer anuncio y kerigma</a:t>
            </a:r>
            <a:endParaRPr lang="es-CO" sz="3600" kern="1200">
              <a:solidFill>
                <a:schemeClr val="bg1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708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Picture 132" descr="Camino con curvas atraviesa un campo de hierba">
            <a:extLst>
              <a:ext uri="{FF2B5EF4-FFF2-40B4-BE49-F238E27FC236}">
                <a16:creationId xmlns:a16="http://schemas.microsoft.com/office/drawing/2014/main" id="{DB813082-6127-C40D-A11F-DD459CB197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402" t="-1" r="25826" b="-1"/>
          <a:stretch/>
        </p:blipFill>
        <p:spPr>
          <a:xfrm>
            <a:off x="7" y="10"/>
            <a:ext cx="4497042" cy="6857990"/>
          </a:xfrm>
          <a:prstGeom prst="rect">
            <a:avLst/>
          </a:prstGeom>
        </p:spPr>
      </p:pic>
      <p:cxnSp>
        <p:nvCxnSpPr>
          <p:cNvPr id="148" name="Straight Connector 136">
            <a:extLst>
              <a:ext uri="{FF2B5EF4-FFF2-40B4-BE49-F238E27FC236}">
                <a16:creationId xmlns:a16="http://schemas.microsoft.com/office/drawing/2014/main" id="{249EDD1B-F94D-B4E6-ACAA-566B9A26FD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9939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ángulo 3">
            <a:extLst>
              <a:ext uri="{FF2B5EF4-FFF2-40B4-BE49-F238E27FC236}">
                <a16:creationId xmlns:a16="http://schemas.microsoft.com/office/drawing/2014/main" id="{63196764-6FB6-B656-A679-BF093B482A1F}"/>
              </a:ext>
            </a:extLst>
          </p:cNvPr>
          <p:cNvSpPr/>
          <p:nvPr/>
        </p:nvSpPr>
        <p:spPr>
          <a:xfrm>
            <a:off x="4497050" y="1169233"/>
            <a:ext cx="7694950" cy="5684934"/>
          </a:xfrm>
          <a:prstGeom prst="rect">
            <a:avLst/>
          </a:prstGeom>
          <a:scene3d>
            <a:camera prst="orthographicFront"/>
            <a:lightRig rig="threePt" dir="t"/>
          </a:scene3d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s-CO" sz="40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El Equipo Parroquial de Animación Pastoral,</a:t>
            </a:r>
            <a:r>
              <a:rPr lang="es-CO" sz="4000" b="1" kern="1200" dirty="0">
                <a:solidFill>
                  <a:schemeClr val="tx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s-CO" sz="3200" kern="1200" dirty="0">
                <a:solidFill>
                  <a:schemeClr val="tx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se establecerá de manera estable en cada parroquia con 7 a 12 personas que se destaquen por la comprensión del proceso diocesano de evangelización y por su espíritu misionero. </a:t>
            </a:r>
            <a:endParaRPr lang="es-CO" sz="2400" kern="1200" dirty="0">
              <a:solidFill>
                <a:schemeClr val="tx1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s-CO" sz="2800" kern="1200" dirty="0">
                <a:solidFill>
                  <a:schemeClr val="tx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Este no sustituye al Consejo Parroquial de Pastoral. Se recomienda la reunión quincena. Cada Jurisdicción Eclesiástica debe diseñas el estatuto.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F64C6EC-ECF5-1D4B-7B99-C4DE3A491332}"/>
              </a:ext>
            </a:extLst>
          </p:cNvPr>
          <p:cNvSpPr txBox="1"/>
          <p:nvPr/>
        </p:nvSpPr>
        <p:spPr>
          <a:xfrm>
            <a:off x="4497049" y="3833"/>
            <a:ext cx="7694951" cy="1161567"/>
          </a:xfrm>
          <a:prstGeom prst="rect">
            <a:avLst/>
          </a:prstGeom>
          <a:solidFill>
            <a:schemeClr val="accent1">
              <a:lumMod val="50000"/>
            </a:schemeClr>
          </a:solidFill>
          <a:scene3d>
            <a:camera prst="orthographicFront"/>
            <a:lightRig rig="threePt" dir="t"/>
          </a:scene3d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genial SemiBold" panose="02000503040000020004" pitchFamily="2" charset="0"/>
                <a:ea typeface="+mj-ea"/>
                <a:cs typeface="+mj-cs"/>
              </a:rPr>
              <a:t>EL PRIMER PASO: ENCUENTRO CON CRISTO</a:t>
            </a:r>
          </a:p>
          <a:p>
            <a:pPr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s-CO" sz="28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genial SemiBold" panose="02000503040000020004" pitchFamily="2" charset="0"/>
                <a:ea typeface="+mj-ea"/>
                <a:cs typeface="+mj-cs"/>
              </a:rPr>
              <a:t>Estructuras que nacen en este quinquenio </a:t>
            </a:r>
            <a:endParaRPr lang="es-CO" sz="2800" kern="12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genial SemiBold" panose="02000503040000020004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11713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9F7132E-4B70-3D9C-85E1-046963C183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Picture 132" descr="Camino con curvas atraviesa un campo de hierba">
            <a:extLst>
              <a:ext uri="{FF2B5EF4-FFF2-40B4-BE49-F238E27FC236}">
                <a16:creationId xmlns:a16="http://schemas.microsoft.com/office/drawing/2014/main" id="{56CBC4D4-307E-F552-A0C0-9C2CEDF7B9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402" t="-1" r="25826" b="-1"/>
          <a:stretch/>
        </p:blipFill>
        <p:spPr>
          <a:xfrm>
            <a:off x="7" y="10"/>
            <a:ext cx="4497042" cy="6857990"/>
          </a:xfrm>
          <a:prstGeom prst="rect">
            <a:avLst/>
          </a:prstGeom>
        </p:spPr>
      </p:pic>
      <p:cxnSp>
        <p:nvCxnSpPr>
          <p:cNvPr id="148" name="Straight Connector 136">
            <a:extLst>
              <a:ext uri="{FF2B5EF4-FFF2-40B4-BE49-F238E27FC236}">
                <a16:creationId xmlns:a16="http://schemas.microsoft.com/office/drawing/2014/main" id="{70F6F597-20FF-5962-FA80-F8CFA0D7AC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9939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ángulo 3">
            <a:extLst>
              <a:ext uri="{FF2B5EF4-FFF2-40B4-BE49-F238E27FC236}">
                <a16:creationId xmlns:a16="http://schemas.microsoft.com/office/drawing/2014/main" id="{70D525C1-AE4A-8439-CB3C-59A75E7EF2FA}"/>
              </a:ext>
            </a:extLst>
          </p:cNvPr>
          <p:cNvSpPr/>
          <p:nvPr/>
        </p:nvSpPr>
        <p:spPr>
          <a:xfrm>
            <a:off x="4497050" y="1049311"/>
            <a:ext cx="7694950" cy="5804856"/>
          </a:xfrm>
          <a:prstGeom prst="rect">
            <a:avLst/>
          </a:prstGeom>
          <a:scene3d>
            <a:camera prst="orthographicFront"/>
            <a:lightRig rig="threePt" dir="t"/>
          </a:scene3d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CO" sz="36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Comunidades Eclesiales Misioneras, </a:t>
            </a:r>
            <a:r>
              <a:rPr lang="es-CO" sz="2400" kern="1200" dirty="0">
                <a:solidFill>
                  <a:schemeClr val="tx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son células vivas que recuerdan lo que los primeros cristianos llamaban “iglesias domesticas”. Mas que estructuras son un ideal de vida para cualquier evangelizado.</a:t>
            </a: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CO" sz="36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Comité Parroquial para la animación de las Comunidades Eclesiales Misioneras</a:t>
            </a: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CO" sz="36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Comité Parroquial de Evangelización y Misión.</a:t>
            </a:r>
            <a:r>
              <a:rPr lang="es-CO" sz="24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s-CO" sz="2400" kern="1200" dirty="0">
                <a:solidFill>
                  <a:schemeClr val="tx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Este servicio es muy importante para la implementación del paradigma misionero del PEIP. Tiene funciones definidas.</a:t>
            </a:r>
            <a:endParaRPr lang="es-CO" sz="2400" b="1" kern="1200" dirty="0">
              <a:solidFill>
                <a:schemeClr val="tx1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EF5DCF4-7FC5-8412-36DA-9686704B8F8A}"/>
              </a:ext>
            </a:extLst>
          </p:cNvPr>
          <p:cNvSpPr txBox="1"/>
          <p:nvPr/>
        </p:nvSpPr>
        <p:spPr>
          <a:xfrm>
            <a:off x="4497049" y="3833"/>
            <a:ext cx="7694951" cy="1045478"/>
          </a:xfrm>
          <a:prstGeom prst="rect">
            <a:avLst/>
          </a:prstGeom>
          <a:solidFill>
            <a:schemeClr val="accent1">
              <a:lumMod val="50000"/>
            </a:schemeClr>
          </a:solidFill>
          <a:scene3d>
            <a:camera prst="orthographicFront"/>
            <a:lightRig rig="threePt" dir="t"/>
          </a:scene3d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genial SemiBold" panose="02000503040000020004" pitchFamily="2" charset="0"/>
                <a:ea typeface="+mj-ea"/>
                <a:cs typeface="+mj-cs"/>
              </a:rPr>
              <a:t>EL PRIMER PASO: ENCUENTRO CON CRISTO</a:t>
            </a:r>
          </a:p>
          <a:p>
            <a:pPr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s-CO" sz="28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genial SemiBold" panose="02000503040000020004" pitchFamily="2" charset="0"/>
                <a:ea typeface="+mj-ea"/>
                <a:cs typeface="+mj-cs"/>
              </a:rPr>
              <a:t>Estructuras</a:t>
            </a:r>
            <a:r>
              <a:rPr lang="es-CO" sz="24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genial SemiBold" panose="02000503040000020004" pitchFamily="2" charset="0"/>
                <a:ea typeface="+mj-ea"/>
                <a:cs typeface="+mj-cs"/>
              </a:rPr>
              <a:t> que nacen en este quinquenio </a:t>
            </a:r>
            <a:endParaRPr lang="es-CO" sz="2400" kern="12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genial SemiBold" panose="02000503040000020004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047217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825</Words>
  <Application>Microsoft Office PowerPoint</Application>
  <PresentationFormat>Panorámica</PresentationFormat>
  <Paragraphs>73</Paragraphs>
  <Slides>11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23" baseType="lpstr">
      <vt:lpstr>Arial Rounded MT Bold</vt:lpstr>
      <vt:lpstr>Congenial SemiBold</vt:lpstr>
      <vt:lpstr>Amasis MT Pro Black</vt:lpstr>
      <vt:lpstr>Calibri</vt:lpstr>
      <vt:lpstr>Aptos ExtraBold</vt:lpstr>
      <vt:lpstr>Arial</vt:lpstr>
      <vt:lpstr>Aptos Slab Black</vt:lpstr>
      <vt:lpstr>Wingdings</vt:lpstr>
      <vt:lpstr>Abadi</vt:lpstr>
      <vt:lpstr>ADLaM Display</vt:lpstr>
      <vt:lpstr>Aharoni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Consuegra Silvera Luis Carlos</dc:creator>
  <cp:lastModifiedBy>FREDDY ANTONIO OCHOA VILLAMIZAR</cp:lastModifiedBy>
  <cp:revision>2</cp:revision>
  <dcterms:created xsi:type="dcterms:W3CDTF">2022-06-11T00:56:55Z</dcterms:created>
  <dcterms:modified xsi:type="dcterms:W3CDTF">2026-01-15T21:40:42Z</dcterms:modified>
</cp:coreProperties>
</file>